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500" r:id="rId6"/>
    <p:sldId id="2135715445" r:id="rId7"/>
    <p:sldId id="2135715454" r:id="rId8"/>
    <p:sldId id="2135715461" r:id="rId9"/>
    <p:sldId id="2135715462" r:id="rId10"/>
    <p:sldId id="2135715473" r:id="rId11"/>
    <p:sldId id="2135715463" r:id="rId12"/>
    <p:sldId id="2135715468" r:id="rId13"/>
    <p:sldId id="2135715474" r:id="rId14"/>
    <p:sldId id="2135715475" r:id="rId15"/>
    <p:sldId id="2135715464" r:id="rId16"/>
    <p:sldId id="2135715465" r:id="rId17"/>
    <p:sldId id="2135715466" r:id="rId18"/>
    <p:sldId id="2135715467" r:id="rId19"/>
    <p:sldId id="2135715456" r:id="rId20"/>
    <p:sldId id="2135715458" r:id="rId21"/>
    <p:sldId id="2135715457" r:id="rId22"/>
    <p:sldId id="267" r:id="rId23"/>
    <p:sldId id="2135715471"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4E7"/>
    <a:srgbClr val="B035D7"/>
    <a:srgbClr val="CFDDDF"/>
    <a:srgbClr val="C1D3D5"/>
    <a:srgbClr val="AED1D2"/>
    <a:srgbClr val="3A1A52"/>
    <a:srgbClr val="29123A"/>
    <a:srgbClr val="481F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C4D1C-B3CF-412F-94AF-4FF819368634}" v="721" dt="2025-03-28T12:52:57.507"/>
    <p1510:client id="{732ECA8E-E05D-4134-BFD4-6D19740133A9}" v="131" dt="2025-03-28T09:23:09.556"/>
    <p1510:client id="{DBB406F8-3959-4AA1-BF87-FC09D54759A0}" v="5227" dt="2025-03-28T12:58:36.34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abo, Marina" userId="31ea78c0-2821-426c-9ec1-6b8e743a27a7" providerId="ADAL" clId="{4D4C4D1C-B3CF-412F-94AF-4FF819368634}"/>
    <pc:docChg chg="undo redo custSel addSld delSld modSld">
      <pc:chgData name="Szabo, Marina" userId="31ea78c0-2821-426c-9ec1-6b8e743a27a7" providerId="ADAL" clId="{4D4C4D1C-B3CF-412F-94AF-4FF819368634}" dt="2025-03-28T12:52:57.507" v="710"/>
      <pc:docMkLst>
        <pc:docMk/>
      </pc:docMkLst>
      <pc:sldChg chg="modAnim modNotesTx">
        <pc:chgData name="Szabo, Marina" userId="31ea78c0-2821-426c-9ec1-6b8e743a27a7" providerId="ADAL" clId="{4D4C4D1C-B3CF-412F-94AF-4FF819368634}" dt="2025-03-28T12:48:18.395" v="700"/>
        <pc:sldMkLst>
          <pc:docMk/>
          <pc:sldMk cId="2977464218" sldId="256"/>
        </pc:sldMkLst>
      </pc:sldChg>
      <pc:sldChg chg="mod modShow">
        <pc:chgData name="Szabo, Marina" userId="31ea78c0-2821-426c-9ec1-6b8e743a27a7" providerId="ADAL" clId="{4D4C4D1C-B3CF-412F-94AF-4FF819368634}" dt="2025-03-28T10:48:00.527" v="271" actId="729"/>
        <pc:sldMkLst>
          <pc:docMk/>
          <pc:sldMk cId="1860262597" sldId="267"/>
        </pc:sldMkLst>
      </pc:sldChg>
      <pc:sldChg chg="delSp modSp mod modAnim modNotesTx">
        <pc:chgData name="Szabo, Marina" userId="31ea78c0-2821-426c-9ec1-6b8e743a27a7" providerId="ADAL" clId="{4D4C4D1C-B3CF-412F-94AF-4FF819368634}" dt="2025-03-28T12:50:15.457" v="705" actId="20577"/>
        <pc:sldMkLst>
          <pc:docMk/>
          <pc:sldMk cId="2891224663" sldId="500"/>
        </pc:sldMkLst>
        <pc:spChg chg="mod">
          <ac:chgData name="Szabo, Marina" userId="31ea78c0-2821-426c-9ec1-6b8e743a27a7" providerId="ADAL" clId="{4D4C4D1C-B3CF-412F-94AF-4FF819368634}" dt="2025-03-28T12:32:52.462" v="442" actId="20577"/>
          <ac:spMkLst>
            <pc:docMk/>
            <pc:sldMk cId="2891224663" sldId="500"/>
            <ac:spMk id="3" creationId="{C9A39789-083E-4738-AE4B-34D1625DFE9A}"/>
          </ac:spMkLst>
        </pc:spChg>
        <pc:picChg chg="mod">
          <ac:chgData name="Szabo, Marina" userId="31ea78c0-2821-426c-9ec1-6b8e743a27a7" providerId="ADAL" clId="{4D4C4D1C-B3CF-412F-94AF-4FF819368634}" dt="2025-03-28T12:32:58.933" v="460" actId="1036"/>
          <ac:picMkLst>
            <pc:docMk/>
            <pc:sldMk cId="2891224663" sldId="500"/>
            <ac:picMk id="15" creationId="{09FCFD2A-C1EE-45F5-AED8-E1DF7CB2060E}"/>
          </ac:picMkLst>
        </pc:picChg>
        <pc:picChg chg="del">
          <ac:chgData name="Szabo, Marina" userId="31ea78c0-2821-426c-9ec1-6b8e743a27a7" providerId="ADAL" clId="{4D4C4D1C-B3CF-412F-94AF-4FF819368634}" dt="2025-03-28T12:32:45.349" v="424" actId="478"/>
          <ac:picMkLst>
            <pc:docMk/>
            <pc:sldMk cId="2891224663" sldId="500"/>
            <ac:picMk id="16" creationId="{EDCB377C-F8D7-4C48-BE16-38696D92A66C}"/>
          </ac:picMkLst>
        </pc:picChg>
      </pc:sldChg>
      <pc:sldChg chg="modAnim modNotesTx">
        <pc:chgData name="Szabo, Marina" userId="31ea78c0-2821-426c-9ec1-6b8e743a27a7" providerId="ADAL" clId="{4D4C4D1C-B3CF-412F-94AF-4FF819368634}" dt="2025-03-28T12:50:22.969" v="706"/>
        <pc:sldMkLst>
          <pc:docMk/>
          <pc:sldMk cId="2039738527" sldId="2135715445"/>
        </pc:sldMkLst>
      </pc:sldChg>
      <pc:sldChg chg="addSp delSp modSp mod modNotesTx">
        <pc:chgData name="Szabo, Marina" userId="31ea78c0-2821-426c-9ec1-6b8e743a27a7" providerId="ADAL" clId="{4D4C4D1C-B3CF-412F-94AF-4FF819368634}" dt="2025-03-28T12:50:54.046" v="707"/>
        <pc:sldMkLst>
          <pc:docMk/>
          <pc:sldMk cId="1697296351" sldId="2135715454"/>
        </pc:sldMkLst>
        <pc:spChg chg="add mod ord">
          <ac:chgData name="Szabo, Marina" userId="31ea78c0-2821-426c-9ec1-6b8e743a27a7" providerId="ADAL" clId="{4D4C4D1C-B3CF-412F-94AF-4FF819368634}" dt="2025-03-28T12:37:51.405" v="648" actId="1076"/>
          <ac:spMkLst>
            <pc:docMk/>
            <pc:sldMk cId="1697296351" sldId="2135715454"/>
            <ac:spMk id="11" creationId="{F23AF7A7-DB15-273B-E9F8-320633238786}"/>
          </ac:spMkLst>
        </pc:spChg>
        <pc:spChg chg="mod">
          <ac:chgData name="Szabo, Marina" userId="31ea78c0-2821-426c-9ec1-6b8e743a27a7" providerId="ADAL" clId="{4D4C4D1C-B3CF-412F-94AF-4FF819368634}" dt="2025-03-28T12:31:37.297" v="419" actId="1076"/>
          <ac:spMkLst>
            <pc:docMk/>
            <pc:sldMk cId="1697296351" sldId="2135715454"/>
            <ac:spMk id="29" creationId="{AB36E1C6-6332-4201-B53A-9BD2FAEC88AD}"/>
          </ac:spMkLst>
        </pc:spChg>
        <pc:picChg chg="del">
          <ac:chgData name="Szabo, Marina" userId="31ea78c0-2821-426c-9ec1-6b8e743a27a7" providerId="ADAL" clId="{4D4C4D1C-B3CF-412F-94AF-4FF819368634}" dt="2025-03-28T12:29:42.514" v="392" actId="478"/>
          <ac:picMkLst>
            <pc:docMk/>
            <pc:sldMk cId="1697296351" sldId="2135715454"/>
            <ac:picMk id="2" creationId="{B1DA4AFE-2299-4854-B6AC-3E65BB669B79}"/>
          </ac:picMkLst>
        </pc:picChg>
        <pc:picChg chg="add del mod modCrop">
          <ac:chgData name="Szabo, Marina" userId="31ea78c0-2821-426c-9ec1-6b8e743a27a7" providerId="ADAL" clId="{4D4C4D1C-B3CF-412F-94AF-4FF819368634}" dt="2025-03-28T11:20:32.620" v="383" actId="478"/>
          <ac:picMkLst>
            <pc:docMk/>
            <pc:sldMk cId="1697296351" sldId="2135715454"/>
            <ac:picMk id="3" creationId="{BBFFE3E4-A97F-5FEB-D446-96C3DAB80B6B}"/>
          </ac:picMkLst>
        </pc:picChg>
        <pc:picChg chg="add mod modCrop">
          <ac:chgData name="Szabo, Marina" userId="31ea78c0-2821-426c-9ec1-6b8e743a27a7" providerId="ADAL" clId="{4D4C4D1C-B3CF-412F-94AF-4FF819368634}" dt="2025-03-28T11:21:05.648" v="391" actId="1076"/>
          <ac:picMkLst>
            <pc:docMk/>
            <pc:sldMk cId="1697296351" sldId="2135715454"/>
            <ac:picMk id="4" creationId="{5F44588D-53E2-6411-E370-6B2A56A8DA87}"/>
          </ac:picMkLst>
        </pc:picChg>
        <pc:picChg chg="add mod modCrop">
          <ac:chgData name="Szabo, Marina" userId="31ea78c0-2821-426c-9ec1-6b8e743a27a7" providerId="ADAL" clId="{4D4C4D1C-B3CF-412F-94AF-4FF819368634}" dt="2025-03-28T12:30:08.713" v="399" actId="1076"/>
          <ac:picMkLst>
            <pc:docMk/>
            <pc:sldMk cId="1697296351" sldId="2135715454"/>
            <ac:picMk id="5" creationId="{DB1688C9-2521-35AD-5ABD-D002EA923A50}"/>
          </ac:picMkLst>
        </pc:picChg>
        <pc:picChg chg="add mod modCrop">
          <ac:chgData name="Szabo, Marina" userId="31ea78c0-2821-426c-9ec1-6b8e743a27a7" providerId="ADAL" clId="{4D4C4D1C-B3CF-412F-94AF-4FF819368634}" dt="2025-03-28T12:30:57.253" v="409" actId="14100"/>
          <ac:picMkLst>
            <pc:docMk/>
            <pc:sldMk cId="1697296351" sldId="2135715454"/>
            <ac:picMk id="6" creationId="{F44B4340-CBDA-44F1-A2F1-73B8C4B49C9F}"/>
          </ac:picMkLst>
        </pc:picChg>
        <pc:picChg chg="add del">
          <ac:chgData name="Szabo, Marina" userId="31ea78c0-2821-426c-9ec1-6b8e743a27a7" providerId="ADAL" clId="{4D4C4D1C-B3CF-412F-94AF-4FF819368634}" dt="2025-03-28T11:20:40.112" v="384" actId="478"/>
          <ac:picMkLst>
            <pc:docMk/>
            <pc:sldMk cId="1697296351" sldId="2135715454"/>
            <ac:picMk id="7" creationId="{692B4C8D-F0C0-4380-BCAB-6A1C99733579}"/>
          </ac:picMkLst>
        </pc:picChg>
        <pc:picChg chg="add mod modCrop">
          <ac:chgData name="Szabo, Marina" userId="31ea78c0-2821-426c-9ec1-6b8e743a27a7" providerId="ADAL" clId="{4D4C4D1C-B3CF-412F-94AF-4FF819368634}" dt="2025-03-28T12:31:41.309" v="421" actId="1076"/>
          <ac:picMkLst>
            <pc:docMk/>
            <pc:sldMk cId="1697296351" sldId="2135715454"/>
            <ac:picMk id="8" creationId="{ED6347C8-9E57-B142-C005-E6285EFBC9E7}"/>
          </ac:picMkLst>
        </pc:picChg>
        <pc:picChg chg="add del">
          <ac:chgData name="Szabo, Marina" userId="31ea78c0-2821-426c-9ec1-6b8e743a27a7" providerId="ADAL" clId="{4D4C4D1C-B3CF-412F-94AF-4FF819368634}" dt="2025-03-28T12:31:14.870" v="412" actId="478"/>
          <ac:picMkLst>
            <pc:docMk/>
            <pc:sldMk cId="1697296351" sldId="2135715454"/>
            <ac:picMk id="9" creationId="{21D9B0B0-7D62-4448-A469-B98C89425519}"/>
          </ac:picMkLst>
        </pc:picChg>
        <pc:picChg chg="del">
          <ac:chgData name="Szabo, Marina" userId="31ea78c0-2821-426c-9ec1-6b8e743a27a7" providerId="ADAL" clId="{4D4C4D1C-B3CF-412F-94AF-4FF819368634}" dt="2025-03-28T12:30:49.457" v="405" actId="478"/>
          <ac:picMkLst>
            <pc:docMk/>
            <pc:sldMk cId="1697296351" sldId="2135715454"/>
            <ac:picMk id="10" creationId="{B674D41F-18B1-456A-892E-F14AA32B6509}"/>
          </ac:picMkLst>
        </pc:picChg>
      </pc:sldChg>
      <pc:sldChg chg="mod modShow">
        <pc:chgData name="Szabo, Marina" userId="31ea78c0-2821-426c-9ec1-6b8e743a27a7" providerId="ADAL" clId="{4D4C4D1C-B3CF-412F-94AF-4FF819368634}" dt="2025-03-28T10:38:36.678" v="232" actId="729"/>
        <pc:sldMkLst>
          <pc:docMk/>
          <pc:sldMk cId="646547921" sldId="2135715456"/>
        </pc:sldMkLst>
      </pc:sldChg>
      <pc:sldChg chg="mod modShow">
        <pc:chgData name="Szabo, Marina" userId="31ea78c0-2821-426c-9ec1-6b8e743a27a7" providerId="ADAL" clId="{4D4C4D1C-B3CF-412F-94AF-4FF819368634}" dt="2025-03-28T10:48:00.527" v="271" actId="729"/>
        <pc:sldMkLst>
          <pc:docMk/>
          <pc:sldMk cId="236705724" sldId="2135715457"/>
        </pc:sldMkLst>
      </pc:sldChg>
      <pc:sldChg chg="mod modShow">
        <pc:chgData name="Szabo, Marina" userId="31ea78c0-2821-426c-9ec1-6b8e743a27a7" providerId="ADAL" clId="{4D4C4D1C-B3CF-412F-94AF-4FF819368634}" dt="2025-03-28T10:38:36.678" v="232" actId="729"/>
        <pc:sldMkLst>
          <pc:docMk/>
          <pc:sldMk cId="757087778" sldId="2135715458"/>
        </pc:sldMkLst>
      </pc:sldChg>
      <pc:sldChg chg="addSp delSp modSp mod setBg modNotesTx">
        <pc:chgData name="Szabo, Marina" userId="31ea78c0-2821-426c-9ec1-6b8e743a27a7" providerId="ADAL" clId="{4D4C4D1C-B3CF-412F-94AF-4FF819368634}" dt="2025-03-28T12:51:25.837" v="708"/>
        <pc:sldMkLst>
          <pc:docMk/>
          <pc:sldMk cId="3554373443" sldId="2135715461"/>
        </pc:sldMkLst>
        <pc:spChg chg="add del mod ord">
          <ac:chgData name="Szabo, Marina" userId="31ea78c0-2821-426c-9ec1-6b8e743a27a7" providerId="ADAL" clId="{4D4C4D1C-B3CF-412F-94AF-4FF819368634}" dt="2025-03-28T12:37:14.928" v="646" actId="478"/>
          <ac:spMkLst>
            <pc:docMk/>
            <pc:sldMk cId="3554373443" sldId="2135715461"/>
            <ac:spMk id="4" creationId="{61523B5C-D082-1AB3-4E27-9978C0D4F090}"/>
          </ac:spMkLst>
        </pc:spChg>
      </pc:sldChg>
      <pc:sldChg chg="addSp delSp modSp mod setBg modNotesTx">
        <pc:chgData name="Szabo, Marina" userId="31ea78c0-2821-426c-9ec1-6b8e743a27a7" providerId="ADAL" clId="{4D4C4D1C-B3CF-412F-94AF-4FF819368634}" dt="2025-03-28T12:52:00.001" v="709"/>
        <pc:sldMkLst>
          <pc:docMk/>
          <pc:sldMk cId="1650904079" sldId="2135715462"/>
        </pc:sldMkLst>
        <pc:spChg chg="add del mod ord">
          <ac:chgData name="Szabo, Marina" userId="31ea78c0-2821-426c-9ec1-6b8e743a27a7" providerId="ADAL" clId="{4D4C4D1C-B3CF-412F-94AF-4FF819368634}" dt="2025-03-28T12:38:32.473" v="653" actId="478"/>
          <ac:spMkLst>
            <pc:docMk/>
            <pc:sldMk cId="1650904079" sldId="2135715462"/>
            <ac:spMk id="5" creationId="{C9C8C9A6-E872-6AB6-BF55-6E555C167BEE}"/>
          </ac:spMkLst>
        </pc:spChg>
      </pc:sldChg>
      <pc:sldChg chg="addSp delSp modSp mod">
        <pc:chgData name="Szabo, Marina" userId="31ea78c0-2821-426c-9ec1-6b8e743a27a7" providerId="ADAL" clId="{4D4C4D1C-B3CF-412F-94AF-4FF819368634}" dt="2025-03-28T09:38:31.596" v="42" actId="20577"/>
        <pc:sldMkLst>
          <pc:docMk/>
          <pc:sldMk cId="3946341314" sldId="2135715463"/>
        </pc:sldMkLst>
        <pc:spChg chg="mod">
          <ac:chgData name="Szabo, Marina" userId="31ea78c0-2821-426c-9ec1-6b8e743a27a7" providerId="ADAL" clId="{4D4C4D1C-B3CF-412F-94AF-4FF819368634}" dt="2025-03-28T09:38:31.596" v="42" actId="20577"/>
          <ac:spMkLst>
            <pc:docMk/>
            <pc:sldMk cId="3946341314" sldId="2135715463"/>
            <ac:spMk id="2" creationId="{B11268C5-19B1-4D93-84EE-1DDC512F961C}"/>
          </ac:spMkLst>
        </pc:spChg>
        <pc:picChg chg="add del mod">
          <ac:chgData name="Szabo, Marina" userId="31ea78c0-2821-426c-9ec1-6b8e743a27a7" providerId="ADAL" clId="{4D4C4D1C-B3CF-412F-94AF-4FF819368634}" dt="2025-03-28T09:34:50.136" v="26" actId="21"/>
          <ac:picMkLst>
            <pc:docMk/>
            <pc:sldMk cId="3946341314" sldId="2135715463"/>
            <ac:picMk id="4" creationId="{71E5F546-4AF7-BA3E-D8F6-5042BACE44A5}"/>
          </ac:picMkLst>
        </pc:picChg>
      </pc:sldChg>
      <pc:sldChg chg="mod modShow">
        <pc:chgData name="Szabo, Marina" userId="31ea78c0-2821-426c-9ec1-6b8e743a27a7" providerId="ADAL" clId="{4D4C4D1C-B3CF-412F-94AF-4FF819368634}" dt="2025-03-28T10:33:20.146" v="151" actId="729"/>
        <pc:sldMkLst>
          <pc:docMk/>
          <pc:sldMk cId="1487392806" sldId="2135715464"/>
        </pc:sldMkLst>
      </pc:sldChg>
      <pc:sldChg chg="mod modShow">
        <pc:chgData name="Szabo, Marina" userId="31ea78c0-2821-426c-9ec1-6b8e743a27a7" providerId="ADAL" clId="{4D4C4D1C-B3CF-412F-94AF-4FF819368634}" dt="2025-03-28T10:33:20.146" v="151" actId="729"/>
        <pc:sldMkLst>
          <pc:docMk/>
          <pc:sldMk cId="3203935945" sldId="2135715465"/>
        </pc:sldMkLst>
      </pc:sldChg>
      <pc:sldChg chg="mod modShow">
        <pc:chgData name="Szabo, Marina" userId="31ea78c0-2821-426c-9ec1-6b8e743a27a7" providerId="ADAL" clId="{4D4C4D1C-B3CF-412F-94AF-4FF819368634}" dt="2025-03-28T10:33:20.146" v="151" actId="729"/>
        <pc:sldMkLst>
          <pc:docMk/>
          <pc:sldMk cId="3415053584" sldId="2135715466"/>
        </pc:sldMkLst>
      </pc:sldChg>
      <pc:sldChg chg="mod modShow">
        <pc:chgData name="Szabo, Marina" userId="31ea78c0-2821-426c-9ec1-6b8e743a27a7" providerId="ADAL" clId="{4D4C4D1C-B3CF-412F-94AF-4FF819368634}" dt="2025-03-28T10:32:57.470" v="150" actId="729"/>
        <pc:sldMkLst>
          <pc:docMk/>
          <pc:sldMk cId="2715140609" sldId="2135715467"/>
        </pc:sldMkLst>
      </pc:sldChg>
      <pc:sldChg chg="mod modShow">
        <pc:chgData name="Szabo, Marina" userId="31ea78c0-2821-426c-9ec1-6b8e743a27a7" providerId="ADAL" clId="{4D4C4D1C-B3CF-412F-94AF-4FF819368634}" dt="2025-03-28T09:30:57.969" v="1" actId="729"/>
        <pc:sldMkLst>
          <pc:docMk/>
          <pc:sldMk cId="1043064574" sldId="2135715468"/>
        </pc:sldMkLst>
      </pc:sldChg>
      <pc:sldChg chg="del">
        <pc:chgData name="Szabo, Marina" userId="31ea78c0-2821-426c-9ec1-6b8e743a27a7" providerId="ADAL" clId="{4D4C4D1C-B3CF-412F-94AF-4FF819368634}" dt="2025-03-28T10:20:04.328" v="54" actId="2696"/>
        <pc:sldMkLst>
          <pc:docMk/>
          <pc:sldMk cId="3694594238" sldId="2135715470"/>
        </pc:sldMkLst>
      </pc:sldChg>
      <pc:sldChg chg="mod modShow">
        <pc:chgData name="Szabo, Marina" userId="31ea78c0-2821-426c-9ec1-6b8e743a27a7" providerId="ADAL" clId="{4D4C4D1C-B3CF-412F-94AF-4FF819368634}" dt="2025-03-28T10:48:00.527" v="271" actId="729"/>
        <pc:sldMkLst>
          <pc:docMk/>
          <pc:sldMk cId="153088733" sldId="2135715471"/>
        </pc:sldMkLst>
      </pc:sldChg>
      <pc:sldChg chg="addSp delSp modSp mod">
        <pc:chgData name="Szabo, Marina" userId="31ea78c0-2821-426c-9ec1-6b8e743a27a7" providerId="ADAL" clId="{4D4C4D1C-B3CF-412F-94AF-4FF819368634}" dt="2025-03-28T12:37:56.195" v="650" actId="167"/>
        <pc:sldMkLst>
          <pc:docMk/>
          <pc:sldMk cId="2401036851" sldId="2135715473"/>
        </pc:sldMkLst>
        <pc:spChg chg="add mod ord">
          <ac:chgData name="Szabo, Marina" userId="31ea78c0-2821-426c-9ec1-6b8e743a27a7" providerId="ADAL" clId="{4D4C4D1C-B3CF-412F-94AF-4FF819368634}" dt="2025-03-28T12:37:56.195" v="650" actId="167"/>
          <ac:spMkLst>
            <pc:docMk/>
            <pc:sldMk cId="2401036851" sldId="2135715473"/>
            <ac:spMk id="2" creationId="{484ED161-7C0E-1D89-5E19-84B66AC65F5C}"/>
          </ac:spMkLst>
        </pc:spChg>
        <pc:picChg chg="add del mod">
          <ac:chgData name="Szabo, Marina" userId="31ea78c0-2821-426c-9ec1-6b8e743a27a7" providerId="ADAL" clId="{4D4C4D1C-B3CF-412F-94AF-4FF819368634}" dt="2025-03-28T09:35:12.193" v="30" actId="478"/>
          <ac:picMkLst>
            <pc:docMk/>
            <pc:sldMk cId="2401036851" sldId="2135715473"/>
            <ac:picMk id="4" creationId="{71E5F546-4AF7-BA3E-D8F6-5042BACE44A5}"/>
          </ac:picMkLst>
        </pc:picChg>
        <pc:picChg chg="add mod">
          <ac:chgData name="Szabo, Marina" userId="31ea78c0-2821-426c-9ec1-6b8e743a27a7" providerId="ADAL" clId="{4D4C4D1C-B3CF-412F-94AF-4FF819368634}" dt="2025-03-28T09:38:17.895" v="41" actId="14100"/>
          <ac:picMkLst>
            <pc:docMk/>
            <pc:sldMk cId="2401036851" sldId="2135715473"/>
            <ac:picMk id="6" creationId="{C3DBDBBD-3369-11E8-57C2-F06777D2AA10}"/>
          </ac:picMkLst>
        </pc:picChg>
      </pc:sldChg>
      <pc:sldChg chg="addSp modSp new mod modAnim modNotesTx">
        <pc:chgData name="Szabo, Marina" userId="31ea78c0-2821-426c-9ec1-6b8e743a27a7" providerId="ADAL" clId="{4D4C4D1C-B3CF-412F-94AF-4FF819368634}" dt="2025-03-28T10:47:14.459" v="270" actId="1076"/>
        <pc:sldMkLst>
          <pc:docMk/>
          <pc:sldMk cId="2840346828" sldId="2135715474"/>
        </pc:sldMkLst>
        <pc:spChg chg="add mod">
          <ac:chgData name="Szabo, Marina" userId="31ea78c0-2821-426c-9ec1-6b8e743a27a7" providerId="ADAL" clId="{4D4C4D1C-B3CF-412F-94AF-4FF819368634}" dt="2025-03-28T10:23:29.595" v="86" actId="1035"/>
          <ac:spMkLst>
            <pc:docMk/>
            <pc:sldMk cId="2840346828" sldId="2135715474"/>
            <ac:spMk id="2" creationId="{3BA804EA-69F7-0C85-2E2D-6A3D364831E5}"/>
          </ac:spMkLst>
        </pc:spChg>
        <pc:spChg chg="mod">
          <ac:chgData name="Szabo, Marina" userId="31ea78c0-2821-426c-9ec1-6b8e743a27a7" providerId="ADAL" clId="{4D4C4D1C-B3CF-412F-94AF-4FF819368634}" dt="2025-03-28T10:46:51.555" v="267" actId="1038"/>
          <ac:spMkLst>
            <pc:docMk/>
            <pc:sldMk cId="2840346828" sldId="2135715474"/>
            <ac:spMk id="5" creationId="{DF143B55-99E6-AAAA-23B2-88ABC0826D0A}"/>
          </ac:spMkLst>
        </pc:spChg>
        <pc:picChg chg="add mod modCrop">
          <ac:chgData name="Szabo, Marina" userId="31ea78c0-2821-426c-9ec1-6b8e743a27a7" providerId="ADAL" clId="{4D4C4D1C-B3CF-412F-94AF-4FF819368634}" dt="2025-03-28T10:28:07.778" v="136" actId="1076"/>
          <ac:picMkLst>
            <pc:docMk/>
            <pc:sldMk cId="2840346828" sldId="2135715474"/>
            <ac:picMk id="3" creationId="{05AF7966-16E5-7AC6-9B4C-42CF1008B7A2}"/>
          </ac:picMkLst>
        </pc:picChg>
        <pc:picChg chg="add mod modCrop">
          <ac:chgData name="Szabo, Marina" userId="31ea78c0-2821-426c-9ec1-6b8e743a27a7" providerId="ADAL" clId="{4D4C4D1C-B3CF-412F-94AF-4FF819368634}" dt="2025-03-28T10:47:14.459" v="270" actId="1076"/>
          <ac:picMkLst>
            <pc:docMk/>
            <pc:sldMk cId="2840346828" sldId="2135715474"/>
            <ac:picMk id="6" creationId="{050D8BEC-C317-AA74-8F59-437AE9EEB6F5}"/>
          </ac:picMkLst>
        </pc:picChg>
        <pc:picChg chg="add mod modCrop">
          <ac:chgData name="Szabo, Marina" userId="31ea78c0-2821-426c-9ec1-6b8e743a27a7" providerId="ADAL" clId="{4D4C4D1C-B3CF-412F-94AF-4FF819368634}" dt="2025-03-28T10:28:09.139" v="137" actId="1076"/>
          <ac:picMkLst>
            <pc:docMk/>
            <pc:sldMk cId="2840346828" sldId="2135715474"/>
            <ac:picMk id="7" creationId="{22F1C9D5-C526-D544-AD81-730E82D9760C}"/>
          </ac:picMkLst>
        </pc:picChg>
        <pc:picChg chg="add mod modCrop">
          <ac:chgData name="Szabo, Marina" userId="31ea78c0-2821-426c-9ec1-6b8e743a27a7" providerId="ADAL" clId="{4D4C4D1C-B3CF-412F-94AF-4FF819368634}" dt="2025-03-28T10:47:12.250" v="269" actId="1076"/>
          <ac:picMkLst>
            <pc:docMk/>
            <pc:sldMk cId="2840346828" sldId="2135715474"/>
            <ac:picMk id="8" creationId="{D076FF60-72B9-74F9-C82F-D936973BAA8F}"/>
          </ac:picMkLst>
        </pc:picChg>
      </pc:sldChg>
      <pc:sldChg chg="addSp delSp modSp new mod setBg modNotesTx">
        <pc:chgData name="Szabo, Marina" userId="31ea78c0-2821-426c-9ec1-6b8e743a27a7" providerId="ADAL" clId="{4D4C4D1C-B3CF-412F-94AF-4FF819368634}" dt="2025-03-28T12:52:57.507" v="710"/>
        <pc:sldMkLst>
          <pc:docMk/>
          <pc:sldMk cId="337192567" sldId="2135715475"/>
        </pc:sldMkLst>
        <pc:spChg chg="mod">
          <ac:chgData name="Szabo, Marina" userId="31ea78c0-2821-426c-9ec1-6b8e743a27a7" providerId="ADAL" clId="{4D4C4D1C-B3CF-412F-94AF-4FF819368634}" dt="2025-03-28T10:38:15.724" v="231" actId="255"/>
          <ac:spMkLst>
            <pc:docMk/>
            <pc:sldMk cId="337192567" sldId="2135715475"/>
            <ac:spMk id="2" creationId="{0A12EBEA-8BE0-112D-906E-792D2C30B10D}"/>
          </ac:spMkLst>
        </pc:spChg>
        <pc:spChg chg="del">
          <ac:chgData name="Szabo, Marina" userId="31ea78c0-2821-426c-9ec1-6b8e743a27a7" providerId="ADAL" clId="{4D4C4D1C-B3CF-412F-94AF-4FF819368634}" dt="2025-03-28T10:35:42.889" v="153"/>
          <ac:spMkLst>
            <pc:docMk/>
            <pc:sldMk cId="337192567" sldId="2135715475"/>
            <ac:spMk id="3" creationId="{823FB0FB-B894-B97A-DD31-09D82623459F}"/>
          </ac:spMkLst>
        </pc:spChg>
        <pc:spChg chg="add del mod">
          <ac:chgData name="Szabo, Marina" userId="31ea78c0-2821-426c-9ec1-6b8e743a27a7" providerId="ADAL" clId="{4D4C4D1C-B3CF-412F-94AF-4FF819368634}" dt="2025-03-28T10:36:49.664" v="160" actId="22"/>
          <ac:spMkLst>
            <pc:docMk/>
            <pc:sldMk cId="337192567" sldId="2135715475"/>
            <ac:spMk id="7" creationId="{1D6E8935-AC09-6B6F-4C9A-95C1D1EA1104}"/>
          </ac:spMkLst>
        </pc:spChg>
        <pc:spChg chg="add del">
          <ac:chgData name="Szabo, Marina" userId="31ea78c0-2821-426c-9ec1-6b8e743a27a7" providerId="ADAL" clId="{4D4C4D1C-B3CF-412F-94AF-4FF819368634}" dt="2025-03-28T10:35:52.194" v="157" actId="26606"/>
          <ac:spMkLst>
            <pc:docMk/>
            <pc:sldMk cId="337192567" sldId="2135715475"/>
            <ac:spMk id="9" creationId="{FA78F019-AF7C-C9C4-028A-8BE3D7CF9F40}"/>
          </ac:spMkLst>
        </pc:spChg>
        <pc:spChg chg="add del">
          <ac:chgData name="Szabo, Marina" userId="31ea78c0-2821-426c-9ec1-6b8e743a27a7" providerId="ADAL" clId="{4D4C4D1C-B3CF-412F-94AF-4FF819368634}" dt="2025-03-28T10:35:52.194" v="157" actId="26606"/>
          <ac:spMkLst>
            <pc:docMk/>
            <pc:sldMk cId="337192567" sldId="2135715475"/>
            <ac:spMk id="12" creationId="{F13C74B1-5B17-4795-BED0-7140497B445A}"/>
          </ac:spMkLst>
        </pc:spChg>
        <pc:spChg chg="add mod">
          <ac:chgData name="Szabo, Marina" userId="31ea78c0-2821-426c-9ec1-6b8e743a27a7" providerId="ADAL" clId="{4D4C4D1C-B3CF-412F-94AF-4FF819368634}" dt="2025-03-28T10:38:02.243" v="229" actId="1035"/>
          <ac:spMkLst>
            <pc:docMk/>
            <pc:sldMk cId="337192567" sldId="2135715475"/>
            <ac:spMk id="13" creationId="{B41C0C37-EE60-EFA3-4CD0-5449DE87B695}"/>
          </ac:spMkLst>
        </pc:spChg>
        <pc:spChg chg="add del">
          <ac:chgData name="Szabo, Marina" userId="31ea78c0-2821-426c-9ec1-6b8e743a27a7" providerId="ADAL" clId="{4D4C4D1C-B3CF-412F-94AF-4FF819368634}" dt="2025-03-28T10:35:52.194" v="157" actId="26606"/>
          <ac:spMkLst>
            <pc:docMk/>
            <pc:sldMk cId="337192567" sldId="2135715475"/>
            <ac:spMk id="14" creationId="{D4974D33-8DC5-464E-8C6D-BE58F0669C17}"/>
          </ac:spMkLst>
        </pc:spChg>
        <pc:spChg chg="add del">
          <ac:chgData name="Szabo, Marina" userId="31ea78c0-2821-426c-9ec1-6b8e743a27a7" providerId="ADAL" clId="{4D4C4D1C-B3CF-412F-94AF-4FF819368634}" dt="2025-03-28T10:37:45.841" v="199" actId="26606"/>
          <ac:spMkLst>
            <pc:docMk/>
            <pc:sldMk cId="337192567" sldId="2135715475"/>
            <ac:spMk id="17" creationId="{F13C74B1-5B17-4795-BED0-7140497B445A}"/>
          </ac:spMkLst>
        </pc:spChg>
        <pc:spChg chg="add del">
          <ac:chgData name="Szabo, Marina" userId="31ea78c0-2821-426c-9ec1-6b8e743a27a7" providerId="ADAL" clId="{4D4C4D1C-B3CF-412F-94AF-4FF819368634}" dt="2025-03-28T10:37:45.841" v="199" actId="26606"/>
          <ac:spMkLst>
            <pc:docMk/>
            <pc:sldMk cId="337192567" sldId="2135715475"/>
            <ac:spMk id="19" creationId="{D4974D33-8DC5-464E-8C6D-BE58F0669C17}"/>
          </ac:spMkLst>
        </pc:spChg>
        <pc:spChg chg="add">
          <ac:chgData name="Szabo, Marina" userId="31ea78c0-2821-426c-9ec1-6b8e743a27a7" providerId="ADAL" clId="{4D4C4D1C-B3CF-412F-94AF-4FF819368634}" dt="2025-03-28T10:37:45.841" v="199" actId="26606"/>
          <ac:spMkLst>
            <pc:docMk/>
            <pc:sldMk cId="337192567" sldId="2135715475"/>
            <ac:spMk id="24" creationId="{7DA3C418-758E-4180-A5D0-8655D6804587}"/>
          </ac:spMkLst>
        </pc:spChg>
        <pc:spChg chg="add">
          <ac:chgData name="Szabo, Marina" userId="31ea78c0-2821-426c-9ec1-6b8e743a27a7" providerId="ADAL" clId="{4D4C4D1C-B3CF-412F-94AF-4FF819368634}" dt="2025-03-28T10:37:45.841" v="199" actId="26606"/>
          <ac:spMkLst>
            <pc:docMk/>
            <pc:sldMk cId="337192567" sldId="2135715475"/>
            <ac:spMk id="26" creationId="{28C8EF06-5EC3-4883-AFAF-D74FF46550FB}"/>
          </ac:spMkLst>
        </pc:spChg>
        <pc:picChg chg="add del mod modCrop">
          <ac:chgData name="Szabo, Marina" userId="31ea78c0-2821-426c-9ec1-6b8e743a27a7" providerId="ADAL" clId="{4D4C4D1C-B3CF-412F-94AF-4FF819368634}" dt="2025-03-28T10:36:22.853" v="159" actId="478"/>
          <ac:picMkLst>
            <pc:docMk/>
            <pc:sldMk cId="337192567" sldId="2135715475"/>
            <ac:picMk id="5" creationId="{47B24133-1D8C-FFA2-C4CC-00B313B005A4}"/>
          </ac:picMkLst>
        </pc:picChg>
        <pc:picChg chg="add mod ord">
          <ac:chgData name="Szabo, Marina" userId="31ea78c0-2821-426c-9ec1-6b8e743a27a7" providerId="ADAL" clId="{4D4C4D1C-B3CF-412F-94AF-4FF819368634}" dt="2025-03-28T10:37:45.841" v="199" actId="26606"/>
          <ac:picMkLst>
            <pc:docMk/>
            <pc:sldMk cId="337192567" sldId="2135715475"/>
            <ac:picMk id="10" creationId="{3AD669D5-045A-9A26-3ADD-1788D14D6812}"/>
          </ac:picMkLst>
        </pc:picChg>
      </pc:sldChg>
    </pc:docChg>
  </pc:docChgLst>
  <pc:docChgLst>
    <pc:chgData name="Kronester, Lara" userId="90593e94-cbba-4b93-b9cb-751af514e47d" providerId="ADAL" clId="{DBB406F8-3959-4AA1-BF87-FC09D54759A0}"/>
    <pc:docChg chg="undo redo custSel modSld">
      <pc:chgData name="Kronester, Lara" userId="90593e94-cbba-4b93-b9cb-751af514e47d" providerId="ADAL" clId="{DBB406F8-3959-4AA1-BF87-FC09D54759A0}" dt="2025-03-28T12:58:36.344" v="5226"/>
      <pc:docMkLst>
        <pc:docMk/>
      </pc:docMkLst>
      <pc:sldChg chg="addSp delSp modSp mod modNotesTx">
        <pc:chgData name="Kronester, Lara" userId="90593e94-cbba-4b93-b9cb-751af514e47d" providerId="ADAL" clId="{DBB406F8-3959-4AA1-BF87-FC09D54759A0}" dt="2025-03-28T12:47:33.884" v="5208" actId="242"/>
        <pc:sldMkLst>
          <pc:docMk/>
          <pc:sldMk cId="3554373443" sldId="2135715461"/>
        </pc:sldMkLst>
        <pc:spChg chg="mod">
          <ac:chgData name="Kronester, Lara" userId="90593e94-cbba-4b93-b9cb-751af514e47d" providerId="ADAL" clId="{DBB406F8-3959-4AA1-BF87-FC09D54759A0}" dt="2025-03-28T12:47:33.884" v="5208" actId="242"/>
          <ac:spMkLst>
            <pc:docMk/>
            <pc:sldMk cId="3554373443" sldId="2135715461"/>
            <ac:spMk id="2" creationId="{8D30526C-ED96-4527-8EBB-F4D0FE7876B3}"/>
          </ac:spMkLst>
        </pc:spChg>
        <pc:spChg chg="mod">
          <ac:chgData name="Kronester, Lara" userId="90593e94-cbba-4b93-b9cb-751af514e47d" providerId="ADAL" clId="{DBB406F8-3959-4AA1-BF87-FC09D54759A0}" dt="2025-03-28T12:46:58.850" v="5204" actId="14100"/>
          <ac:spMkLst>
            <pc:docMk/>
            <pc:sldMk cId="3554373443" sldId="2135715461"/>
            <ac:spMk id="3" creationId="{075E3A23-09C4-430C-87CC-6053AA9CB2EE}"/>
          </ac:spMkLst>
        </pc:spChg>
        <pc:spChg chg="add del mod ord">
          <ac:chgData name="Kronester, Lara" userId="90593e94-cbba-4b93-b9cb-751af514e47d" providerId="ADAL" clId="{DBB406F8-3959-4AA1-BF87-FC09D54759A0}" dt="2025-03-28T12:44:51.622" v="5180" actId="478"/>
          <ac:spMkLst>
            <pc:docMk/>
            <pc:sldMk cId="3554373443" sldId="2135715461"/>
            <ac:spMk id="5" creationId="{1CC79281-A1D9-3BD2-A29B-1133B354DD0F}"/>
          </ac:spMkLst>
        </pc:spChg>
      </pc:sldChg>
      <pc:sldChg chg="addSp modSp mod modNotesTx">
        <pc:chgData name="Kronester, Lara" userId="90593e94-cbba-4b93-b9cb-751af514e47d" providerId="ADAL" clId="{DBB406F8-3959-4AA1-BF87-FC09D54759A0}" dt="2025-03-28T12:48:28.916" v="5210"/>
        <pc:sldMkLst>
          <pc:docMk/>
          <pc:sldMk cId="1650904079" sldId="2135715462"/>
        </pc:sldMkLst>
        <pc:spChg chg="mod">
          <ac:chgData name="Kronester, Lara" userId="90593e94-cbba-4b93-b9cb-751af514e47d" providerId="ADAL" clId="{DBB406F8-3959-4AA1-BF87-FC09D54759A0}" dt="2025-03-28T12:48:28.916" v="5210"/>
          <ac:spMkLst>
            <pc:docMk/>
            <pc:sldMk cId="1650904079" sldId="2135715462"/>
            <ac:spMk id="2" creationId="{8FE4FC14-376D-44BF-92FA-FECF762851B2}"/>
          </ac:spMkLst>
        </pc:spChg>
        <pc:spChg chg="mod">
          <ac:chgData name="Kronester, Lara" userId="90593e94-cbba-4b93-b9cb-751af514e47d" providerId="ADAL" clId="{DBB406F8-3959-4AA1-BF87-FC09D54759A0}" dt="2025-03-28T12:46:48.492" v="5203" actId="404"/>
          <ac:spMkLst>
            <pc:docMk/>
            <pc:sldMk cId="1650904079" sldId="2135715462"/>
            <ac:spMk id="3" creationId="{BAAE23C4-D581-41E4-962B-0229B85204DD}"/>
          </ac:spMkLst>
        </pc:spChg>
        <pc:spChg chg="add mod">
          <ac:chgData name="Kronester, Lara" userId="90593e94-cbba-4b93-b9cb-751af514e47d" providerId="ADAL" clId="{DBB406F8-3959-4AA1-BF87-FC09D54759A0}" dt="2025-03-28T09:59:28.522" v="505" actId="208"/>
          <ac:spMkLst>
            <pc:docMk/>
            <pc:sldMk cId="1650904079" sldId="2135715462"/>
            <ac:spMk id="11" creationId="{206AB75A-9DBD-6738-1B15-FD80C743020B}"/>
          </ac:spMkLst>
        </pc:spChg>
        <pc:picChg chg="add mod modCrop">
          <ac:chgData name="Kronester, Lara" userId="90593e94-cbba-4b93-b9cb-751af514e47d" providerId="ADAL" clId="{DBB406F8-3959-4AA1-BF87-FC09D54759A0}" dt="2025-03-28T09:55:30.784" v="422" actId="1076"/>
          <ac:picMkLst>
            <pc:docMk/>
            <pc:sldMk cId="1650904079" sldId="2135715462"/>
            <ac:picMk id="9" creationId="{8FCA6ACE-6D5E-0937-5EF1-23A691355F18}"/>
          </ac:picMkLst>
        </pc:picChg>
      </pc:sldChg>
      <pc:sldChg chg="addSp modSp mod modAnim modNotesTx">
        <pc:chgData name="Kronester, Lara" userId="90593e94-cbba-4b93-b9cb-751af514e47d" providerId="ADAL" clId="{DBB406F8-3959-4AA1-BF87-FC09D54759A0}" dt="2025-03-28T11:30:49.508" v="4588" actId="20577"/>
        <pc:sldMkLst>
          <pc:docMk/>
          <pc:sldMk cId="2401036851" sldId="2135715473"/>
        </pc:sldMkLst>
        <pc:spChg chg="add mod">
          <ac:chgData name="Kronester, Lara" userId="90593e94-cbba-4b93-b9cb-751af514e47d" providerId="ADAL" clId="{DBB406F8-3959-4AA1-BF87-FC09D54759A0}" dt="2025-03-28T09:44:14.264" v="312" actId="1038"/>
          <ac:spMkLst>
            <pc:docMk/>
            <pc:sldMk cId="2401036851" sldId="2135715473"/>
            <ac:spMk id="19" creationId="{D737BAB5-19B3-A76A-20E7-AC606FF29AD0}"/>
          </ac:spMkLst>
        </pc:spChg>
        <pc:picChg chg="mod">
          <ac:chgData name="Kronester, Lara" userId="90593e94-cbba-4b93-b9cb-751af514e47d" providerId="ADAL" clId="{DBB406F8-3959-4AA1-BF87-FC09D54759A0}" dt="2025-03-28T09:32:17.640" v="7" actId="1076"/>
          <ac:picMkLst>
            <pc:docMk/>
            <pc:sldMk cId="2401036851" sldId="2135715473"/>
            <ac:picMk id="4" creationId="{71E5F546-4AF7-BA3E-D8F6-5042BACE44A5}"/>
          </ac:picMkLst>
        </pc:picChg>
        <pc:picChg chg="mod">
          <ac:chgData name="Kronester, Lara" userId="90593e94-cbba-4b93-b9cb-751af514e47d" providerId="ADAL" clId="{DBB406F8-3959-4AA1-BF87-FC09D54759A0}" dt="2025-03-28T09:44:32.192" v="407" actId="1037"/>
          <ac:picMkLst>
            <pc:docMk/>
            <pc:sldMk cId="2401036851" sldId="2135715473"/>
            <ac:picMk id="6" creationId="{C3DBDBBD-3369-11E8-57C2-F06777D2AA10}"/>
          </ac:picMkLst>
        </pc:picChg>
        <pc:picChg chg="mod">
          <ac:chgData name="Kronester, Lara" userId="90593e94-cbba-4b93-b9cb-751af514e47d" providerId="ADAL" clId="{DBB406F8-3959-4AA1-BF87-FC09D54759A0}" dt="2025-03-28T09:43:21.260" v="238" actId="1036"/>
          <ac:picMkLst>
            <pc:docMk/>
            <pc:sldMk cId="2401036851" sldId="2135715473"/>
            <ac:picMk id="11" creationId="{268A770E-DFDF-BB48-7215-9D7E1924ED3A}"/>
          </ac:picMkLst>
        </pc:picChg>
        <pc:picChg chg="mod">
          <ac:chgData name="Kronester, Lara" userId="90593e94-cbba-4b93-b9cb-751af514e47d" providerId="ADAL" clId="{DBB406F8-3959-4AA1-BF87-FC09D54759A0}" dt="2025-03-28T09:42:38.726" v="97" actId="1076"/>
          <ac:picMkLst>
            <pc:docMk/>
            <pc:sldMk cId="2401036851" sldId="2135715473"/>
            <ac:picMk id="13" creationId="{EBC93CDD-0C58-D32A-A53C-62B2E16F33DD}"/>
          </ac:picMkLst>
        </pc:picChg>
        <pc:picChg chg="mod ord">
          <ac:chgData name="Kronester, Lara" userId="90593e94-cbba-4b93-b9cb-751af514e47d" providerId="ADAL" clId="{DBB406F8-3959-4AA1-BF87-FC09D54759A0}" dt="2025-03-28T09:43:42.100" v="305" actId="1038"/>
          <ac:picMkLst>
            <pc:docMk/>
            <pc:sldMk cId="2401036851" sldId="2135715473"/>
            <ac:picMk id="15" creationId="{0FAEA99C-5F2B-D4A0-E32B-5A9B3DA5FEE4}"/>
          </ac:picMkLst>
        </pc:picChg>
        <pc:picChg chg="add mod">
          <ac:chgData name="Kronester, Lara" userId="90593e94-cbba-4b93-b9cb-751af514e47d" providerId="ADAL" clId="{DBB406F8-3959-4AA1-BF87-FC09D54759A0}" dt="2025-03-28T09:55:38.180" v="423"/>
          <ac:picMkLst>
            <pc:docMk/>
            <pc:sldMk cId="2401036851" sldId="2135715473"/>
            <ac:picMk id="20" creationId="{A37E2989-69D4-B6C5-960F-B4270E060BF1}"/>
          </ac:picMkLst>
        </pc:picChg>
      </pc:sldChg>
      <pc:sldChg chg="addSp delSp modSp mod delAnim modAnim modNotesTx">
        <pc:chgData name="Kronester, Lara" userId="90593e94-cbba-4b93-b9cb-751af514e47d" providerId="ADAL" clId="{DBB406F8-3959-4AA1-BF87-FC09D54759A0}" dt="2025-03-28T12:58:36.344" v="5226"/>
        <pc:sldMkLst>
          <pc:docMk/>
          <pc:sldMk cId="2840346828" sldId="2135715474"/>
        </pc:sldMkLst>
        <pc:spChg chg="mod ord">
          <ac:chgData name="Kronester, Lara" userId="90593e94-cbba-4b93-b9cb-751af514e47d" providerId="ADAL" clId="{DBB406F8-3959-4AA1-BF87-FC09D54759A0}" dt="2025-03-28T12:58:25.774" v="5224" actId="1076"/>
          <ac:spMkLst>
            <pc:docMk/>
            <pc:sldMk cId="2840346828" sldId="2135715474"/>
            <ac:spMk id="2" creationId="{3BA804EA-69F7-0C85-2E2D-6A3D364831E5}"/>
          </ac:spMkLst>
        </pc:spChg>
        <pc:spChg chg="del">
          <ac:chgData name="Kronester, Lara" userId="90593e94-cbba-4b93-b9cb-751af514e47d" providerId="ADAL" clId="{DBB406F8-3959-4AA1-BF87-FC09D54759A0}" dt="2025-03-28T10:00:59.801" v="532" actId="478"/>
          <ac:spMkLst>
            <pc:docMk/>
            <pc:sldMk cId="2840346828" sldId="2135715474"/>
            <ac:spMk id="2" creationId="{E6F95C41-CC73-9951-B3C7-B916F965EF41}"/>
          </ac:spMkLst>
        </pc:spChg>
        <pc:spChg chg="del">
          <ac:chgData name="Kronester, Lara" userId="90593e94-cbba-4b93-b9cb-751af514e47d" providerId="ADAL" clId="{DBB406F8-3959-4AA1-BF87-FC09D54759A0}" dt="2025-03-28T10:00:57.735" v="531" actId="478"/>
          <ac:spMkLst>
            <pc:docMk/>
            <pc:sldMk cId="2840346828" sldId="2135715474"/>
            <ac:spMk id="3" creationId="{A20E033C-017B-FE00-47DD-023164B363DB}"/>
          </ac:spMkLst>
        </pc:spChg>
        <pc:spChg chg="add del mod">
          <ac:chgData name="Kronester, Lara" userId="90593e94-cbba-4b93-b9cb-751af514e47d" providerId="ADAL" clId="{DBB406F8-3959-4AA1-BF87-FC09D54759A0}" dt="2025-03-28T10:10:06.856" v="597" actId="478"/>
          <ac:spMkLst>
            <pc:docMk/>
            <pc:sldMk cId="2840346828" sldId="2135715474"/>
            <ac:spMk id="5" creationId="{8D372519-4B8F-E020-D11B-DBD0F53BDF35}"/>
          </ac:spMkLst>
        </pc:spChg>
        <pc:spChg chg="add mod">
          <ac:chgData name="Kronester, Lara" userId="90593e94-cbba-4b93-b9cb-751af514e47d" providerId="ADAL" clId="{DBB406F8-3959-4AA1-BF87-FC09D54759A0}" dt="2025-03-28T10:35:03.324" v="1248" actId="1036"/>
          <ac:spMkLst>
            <pc:docMk/>
            <pc:sldMk cId="2840346828" sldId="2135715474"/>
            <ac:spMk id="5" creationId="{DF143B55-99E6-AAAA-23B2-88ABC0826D0A}"/>
          </ac:spMkLst>
        </pc:spChg>
        <pc:spChg chg="add del mod">
          <ac:chgData name="Kronester, Lara" userId="90593e94-cbba-4b93-b9cb-751af514e47d" providerId="ADAL" clId="{DBB406F8-3959-4AA1-BF87-FC09D54759A0}" dt="2025-03-28T10:10:10.830" v="598" actId="478"/>
          <ac:spMkLst>
            <pc:docMk/>
            <pc:sldMk cId="2840346828" sldId="2135715474"/>
            <ac:spMk id="6" creationId="{4AFA8B8B-B7CC-D9A2-BB03-DC4AE476D111}"/>
          </ac:spMkLst>
        </pc:spChg>
        <pc:spChg chg="add del mod">
          <ac:chgData name="Kronester, Lara" userId="90593e94-cbba-4b93-b9cb-751af514e47d" providerId="ADAL" clId="{DBB406F8-3959-4AA1-BF87-FC09D54759A0}" dt="2025-03-28T10:10:03.868" v="596" actId="478"/>
          <ac:spMkLst>
            <pc:docMk/>
            <pc:sldMk cId="2840346828" sldId="2135715474"/>
            <ac:spMk id="7" creationId="{1B415F3A-A21B-AD3C-48A1-56642B58B891}"/>
          </ac:spMkLst>
        </pc:spChg>
        <pc:spChg chg="add del mod">
          <ac:chgData name="Kronester, Lara" userId="90593e94-cbba-4b93-b9cb-751af514e47d" providerId="ADAL" clId="{DBB406F8-3959-4AA1-BF87-FC09D54759A0}" dt="2025-03-28T10:10:01.404" v="595" actId="478"/>
          <ac:spMkLst>
            <pc:docMk/>
            <pc:sldMk cId="2840346828" sldId="2135715474"/>
            <ac:spMk id="8" creationId="{D84EAE4A-5E81-C471-9DAA-51DA456115AF}"/>
          </ac:spMkLst>
        </pc:spChg>
        <pc:spChg chg="add mod">
          <ac:chgData name="Kronester, Lara" userId="90593e94-cbba-4b93-b9cb-751af514e47d" providerId="ADAL" clId="{DBB406F8-3959-4AA1-BF87-FC09D54759A0}" dt="2025-03-28T12:58:05.955" v="5221" actId="1076"/>
          <ac:spMkLst>
            <pc:docMk/>
            <pc:sldMk cId="2840346828" sldId="2135715474"/>
            <ac:spMk id="9" creationId="{970FB74B-3B98-4A4D-A9E5-D7C99F0A401D}"/>
          </ac:spMkLst>
        </pc:spChg>
        <pc:spChg chg="add del mod">
          <ac:chgData name="Kronester, Lara" userId="90593e94-cbba-4b93-b9cb-751af514e47d" providerId="ADAL" clId="{DBB406F8-3959-4AA1-BF87-FC09D54759A0}" dt="2025-03-28T10:09:58.753" v="594" actId="478"/>
          <ac:spMkLst>
            <pc:docMk/>
            <pc:sldMk cId="2840346828" sldId="2135715474"/>
            <ac:spMk id="9" creationId="{AE581154-993F-6196-C74E-1E83C2EFCACB}"/>
          </ac:spMkLst>
        </pc:spChg>
        <pc:spChg chg="add mod ord">
          <ac:chgData name="Kronester, Lara" userId="90593e94-cbba-4b93-b9cb-751af514e47d" providerId="ADAL" clId="{DBB406F8-3959-4AA1-BF87-FC09D54759A0}" dt="2025-03-28T10:13:10.954" v="749" actId="1076"/>
          <ac:spMkLst>
            <pc:docMk/>
            <pc:sldMk cId="2840346828" sldId="2135715474"/>
            <ac:spMk id="10" creationId="{2B4C668A-29DE-3C40-A57A-D0550370D428}"/>
          </ac:spMkLst>
        </pc:spChg>
        <pc:spChg chg="add mod">
          <ac:chgData name="Kronester, Lara" userId="90593e94-cbba-4b93-b9cb-751af514e47d" providerId="ADAL" clId="{DBB406F8-3959-4AA1-BF87-FC09D54759A0}" dt="2025-03-28T10:13:26.907" v="752"/>
          <ac:spMkLst>
            <pc:docMk/>
            <pc:sldMk cId="2840346828" sldId="2135715474"/>
            <ac:spMk id="11" creationId="{15816F46-84C4-86D2-D55C-8DD840BB9F94}"/>
          </ac:spMkLst>
        </pc:spChg>
        <pc:spChg chg="add del mod">
          <ac:chgData name="Kronester, Lara" userId="90593e94-cbba-4b93-b9cb-751af514e47d" providerId="ADAL" clId="{DBB406F8-3959-4AA1-BF87-FC09D54759A0}" dt="2025-03-28T10:13:23.405" v="751" actId="478"/>
          <ac:spMkLst>
            <pc:docMk/>
            <pc:sldMk cId="2840346828" sldId="2135715474"/>
            <ac:spMk id="12" creationId="{4ABED77D-F9D5-7646-A2E0-590C767A8F78}"/>
          </ac:spMkLst>
        </pc:spChg>
        <pc:spChg chg="add mod">
          <ac:chgData name="Kronester, Lara" userId="90593e94-cbba-4b93-b9cb-751af514e47d" providerId="ADAL" clId="{DBB406F8-3959-4AA1-BF87-FC09D54759A0}" dt="2025-03-28T10:14:13.872" v="889" actId="20577"/>
          <ac:spMkLst>
            <pc:docMk/>
            <pc:sldMk cId="2840346828" sldId="2135715474"/>
            <ac:spMk id="13" creationId="{4ED9C4E5-64DC-8664-37E7-C2C786091E38}"/>
          </ac:spMkLst>
        </pc:spChg>
        <pc:spChg chg="add mod">
          <ac:chgData name="Kronester, Lara" userId="90593e94-cbba-4b93-b9cb-751af514e47d" providerId="ADAL" clId="{DBB406F8-3959-4AA1-BF87-FC09D54759A0}" dt="2025-03-28T10:14:26.108" v="892" actId="1076"/>
          <ac:spMkLst>
            <pc:docMk/>
            <pc:sldMk cId="2840346828" sldId="2135715474"/>
            <ac:spMk id="14" creationId="{617BCFC8-5F60-C022-344C-0AC813CE40E9}"/>
          </ac:spMkLst>
        </pc:spChg>
        <pc:spChg chg="add mod">
          <ac:chgData name="Kronester, Lara" userId="90593e94-cbba-4b93-b9cb-751af514e47d" providerId="ADAL" clId="{DBB406F8-3959-4AA1-BF87-FC09D54759A0}" dt="2025-03-28T10:14:53.742" v="963" actId="20577"/>
          <ac:spMkLst>
            <pc:docMk/>
            <pc:sldMk cId="2840346828" sldId="2135715474"/>
            <ac:spMk id="15" creationId="{842DBFB3-3901-DBDF-84BD-823D6B47C10E}"/>
          </ac:spMkLst>
        </pc:spChg>
        <pc:spChg chg="add mod">
          <ac:chgData name="Kronester, Lara" userId="90593e94-cbba-4b93-b9cb-751af514e47d" providerId="ADAL" clId="{DBB406F8-3959-4AA1-BF87-FC09D54759A0}" dt="2025-03-28T10:15:45.357" v="1046" actId="20577"/>
          <ac:spMkLst>
            <pc:docMk/>
            <pc:sldMk cId="2840346828" sldId="2135715474"/>
            <ac:spMk id="16" creationId="{C8E95DFC-2E08-B28C-35DC-D1EC1FF1126D}"/>
          </ac:spMkLst>
        </pc:spChg>
        <pc:spChg chg="add mod">
          <ac:chgData name="Kronester, Lara" userId="90593e94-cbba-4b93-b9cb-751af514e47d" providerId="ADAL" clId="{DBB406F8-3959-4AA1-BF87-FC09D54759A0}" dt="2025-03-28T10:17:35.673" v="1221" actId="20577"/>
          <ac:spMkLst>
            <pc:docMk/>
            <pc:sldMk cId="2840346828" sldId="2135715474"/>
            <ac:spMk id="17" creationId="{EAE028F0-3D3C-B4D5-F626-4BE0E2CC44BE}"/>
          </ac:spMkLst>
        </pc:spChg>
        <pc:picChg chg="add mod">
          <ac:chgData name="Kronester, Lara" userId="90593e94-cbba-4b93-b9cb-751af514e47d" providerId="ADAL" clId="{DBB406F8-3959-4AA1-BF87-FC09D54759A0}" dt="2025-03-28T10:10:31.021" v="606" actId="1076"/>
          <ac:picMkLst>
            <pc:docMk/>
            <pc:sldMk cId="2840346828" sldId="2135715474"/>
            <ac:picMk id="4" creationId="{6BF3514A-3FB6-96D1-D3AC-8BE3E128FB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713DE-4337-4717-BEF4-A2B921531AB1}" type="datetimeFigureOut">
              <a:rPr lang="de-DE" smtClean="0"/>
              <a:t>28.03.2025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57544-A167-405F-A998-9B093110FB1D}" type="slidenum">
              <a:rPr lang="de-DE" smtClean="0"/>
              <a:t>‹#›</a:t>
            </a:fld>
            <a:endParaRPr lang="de-DE"/>
          </a:p>
        </p:txBody>
      </p:sp>
    </p:spTree>
    <p:extLst>
      <p:ext uri="{BB962C8B-B14F-4D97-AF65-F5344CB8AC3E}">
        <p14:creationId xmlns:p14="http://schemas.microsoft.com/office/powerpoint/2010/main" val="428759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Heute möchte ich Ihnen die </a:t>
            </a:r>
            <a:r>
              <a:rPr lang="de-DE" err="1"/>
              <a:t>PreCARe</a:t>
            </a:r>
            <a:r>
              <a:rPr lang="de-DE"/>
              <a:t>-App vorstellen – ein innovatives, patientenzentriertes Prähabilitationsprogramm, das speziell für Krebspatienten entwickelt wurde, die sich einer CAR-T-Zelltherapie unterziehen.</a:t>
            </a:r>
          </a:p>
        </p:txBody>
      </p:sp>
      <p:sp>
        <p:nvSpPr>
          <p:cNvPr id="4" name="Foliennummernplatzhalter 3"/>
          <p:cNvSpPr>
            <a:spLocks noGrp="1"/>
          </p:cNvSpPr>
          <p:nvPr>
            <p:ph type="sldNum" sz="quarter" idx="5"/>
          </p:nvPr>
        </p:nvSpPr>
        <p:spPr/>
        <p:txBody>
          <a:bodyPr/>
          <a:lstStyle/>
          <a:p>
            <a:fld id="{70FC4B63-9341-4EA4-85BB-9EEC7B983778}" type="slidenum">
              <a:rPr lang="de-DE" smtClean="0"/>
              <a:t>1</a:t>
            </a:fld>
            <a:endParaRPr lang="de-DE"/>
          </a:p>
        </p:txBody>
      </p:sp>
    </p:spTree>
    <p:extLst>
      <p:ext uri="{BB962C8B-B14F-4D97-AF65-F5344CB8AC3E}">
        <p14:creationId xmlns:p14="http://schemas.microsoft.com/office/powerpoint/2010/main" val="3044820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Synapse, Neuron mit </a:t>
            </a:r>
            <a:r>
              <a:rPr lang="de-DE" err="1"/>
              <a:t>Ranvierschen</a:t>
            </a:r>
            <a:r>
              <a:rPr lang="de-DE"/>
              <a:t> Schnürringen</a:t>
            </a:r>
          </a:p>
        </p:txBody>
      </p:sp>
      <p:sp>
        <p:nvSpPr>
          <p:cNvPr id="4" name="Foliennummernplatzhalter 3"/>
          <p:cNvSpPr>
            <a:spLocks noGrp="1"/>
          </p:cNvSpPr>
          <p:nvPr>
            <p:ph type="sldNum" sz="quarter" idx="5"/>
          </p:nvPr>
        </p:nvSpPr>
        <p:spPr/>
        <p:txBody>
          <a:bodyPr/>
          <a:lstStyle/>
          <a:p>
            <a:fld id="{C3E57544-A167-405F-A998-9B093110FB1D}" type="slidenum">
              <a:rPr lang="de-DE" smtClean="0"/>
              <a:t>17</a:t>
            </a:fld>
            <a:endParaRPr lang="de-DE"/>
          </a:p>
        </p:txBody>
      </p:sp>
    </p:spTree>
    <p:extLst>
      <p:ext uri="{BB962C8B-B14F-4D97-AF65-F5344CB8AC3E}">
        <p14:creationId xmlns:p14="http://schemas.microsoft.com/office/powerpoint/2010/main" val="367582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Wir können also das Fazit ziehen, dass die Berücksichtigung der Lebensqualität ein essenzieller Bestandteil moderner </a:t>
            </a:r>
            <a:r>
              <a:rPr lang="de-DE" err="1"/>
              <a:t>Myelomtherapien</a:t>
            </a:r>
            <a:r>
              <a:rPr lang="de-DE"/>
              <a:t> ist. </a:t>
            </a:r>
          </a:p>
          <a:p>
            <a:endParaRPr lang="de-DE"/>
          </a:p>
          <a:p>
            <a:r>
              <a:rPr lang="de-DE"/>
              <a:t>Patient-</a:t>
            </a:r>
            <a:r>
              <a:rPr lang="de-DE" err="1"/>
              <a:t>reported</a:t>
            </a:r>
            <a:r>
              <a:rPr lang="de-DE"/>
              <a:t> </a:t>
            </a:r>
            <a:r>
              <a:rPr lang="de-DE" err="1"/>
              <a:t>outcomes</a:t>
            </a:r>
            <a:r>
              <a:rPr lang="de-DE"/>
              <a:t> sollten in künftigen klinischen Studien stärker in den Fokus rücken. </a:t>
            </a:r>
          </a:p>
          <a:p>
            <a:endParaRPr lang="de-DE"/>
          </a:p>
          <a:p>
            <a:r>
              <a:rPr lang="de-DE"/>
              <a:t>Zudem können innovative Ansätze wie Ernährungskonzepte oder personalisierte Therapieentscheidungen dazu beitragen, die Nebenwirkungen zu minimieren. </a:t>
            </a:r>
          </a:p>
          <a:p>
            <a:endParaRPr lang="de-DE"/>
          </a:p>
          <a:p>
            <a:r>
              <a:rPr lang="de-DE"/>
              <a:t>Die Zukunft der </a:t>
            </a:r>
            <a:r>
              <a:rPr lang="de-DE" err="1"/>
              <a:t>Myelomtherapie</a:t>
            </a:r>
            <a:r>
              <a:rPr lang="de-DE"/>
              <a:t> liegt in einer patientenorientierten Herangehensweise, die sowohl die Wirksamkeit als auch die Lebensqualität der Patienten in den Mittelpunkt stellt.​</a:t>
            </a:r>
          </a:p>
          <a:p>
            <a:endParaRPr lang="de-DE"/>
          </a:p>
          <a:p>
            <a:r>
              <a:rPr lang="de-DE"/>
              <a:t>Ich danke Ihnen für Ihre Aufmerksamkeit und freue mich auf Ihre Fragen.</a:t>
            </a:r>
          </a:p>
          <a:p>
            <a:endParaRPr lang="de-DE"/>
          </a:p>
        </p:txBody>
      </p:sp>
      <p:sp>
        <p:nvSpPr>
          <p:cNvPr id="4" name="Foliennummernplatzhalter 3"/>
          <p:cNvSpPr>
            <a:spLocks noGrp="1"/>
          </p:cNvSpPr>
          <p:nvPr>
            <p:ph type="sldNum" sz="quarter" idx="5"/>
          </p:nvPr>
        </p:nvSpPr>
        <p:spPr/>
        <p:txBody>
          <a:bodyPr/>
          <a:lstStyle/>
          <a:p>
            <a:fld id="{70FC4B63-9341-4EA4-85BB-9EEC7B983778}" type="slidenum">
              <a:rPr lang="de-DE" smtClean="0"/>
              <a:t>19</a:t>
            </a:fld>
            <a:endParaRPr lang="de-DE"/>
          </a:p>
        </p:txBody>
      </p:sp>
    </p:spTree>
    <p:extLst>
      <p:ext uri="{BB962C8B-B14F-4D97-AF65-F5344CB8AC3E}">
        <p14:creationId xmlns:p14="http://schemas.microsoft.com/office/powerpoint/2010/main" val="237036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Calibri" panose="020F0502020204030204" pitchFamily="34" charset="0"/>
                <a:ea typeface="Times New Roman" panose="02020603050405020304" pitchFamily="18" charset="0"/>
                <a:cs typeface="Calibri" panose="020F0502020204030204" pitchFamily="34" charset="0"/>
              </a:rPr>
              <a:t>Die CAR-T-Zelltherapie ist eine der neuesten und vielversprechendsten Behandlungsformen in der Onkologie. Dennoch gibt es in diesem Bereich noch eine erhebliche Marktlücke: Aktuell existiert weltweit kein strukturiertes Prähabilitationsprogramm, das Patienten optimal auf diese Therapie vorbereitet. </a:t>
            </a:r>
            <a:endParaRPr lang="de-DE"/>
          </a:p>
        </p:txBody>
      </p:sp>
      <p:sp>
        <p:nvSpPr>
          <p:cNvPr id="4" name="Foliennummernplatzhalter 3"/>
          <p:cNvSpPr>
            <a:spLocks noGrp="1"/>
          </p:cNvSpPr>
          <p:nvPr>
            <p:ph type="sldNum" sz="quarter" idx="5"/>
          </p:nvPr>
        </p:nvSpPr>
        <p:spPr/>
        <p:txBody>
          <a:bodyPr/>
          <a:lstStyle/>
          <a:p>
            <a:fld id="{70FC4B63-9341-4EA4-85BB-9EEC7B983778}" type="slidenum">
              <a:rPr lang="de-DE" smtClean="0"/>
              <a:t>2</a:t>
            </a:fld>
            <a:endParaRPr lang="de-DE"/>
          </a:p>
        </p:txBody>
      </p:sp>
    </p:spTree>
    <p:extLst>
      <p:ext uri="{BB962C8B-B14F-4D97-AF65-F5344CB8AC3E}">
        <p14:creationId xmlns:p14="http://schemas.microsoft.com/office/powerpoint/2010/main" val="291413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Unsere umfassenden Recherchen haben gezeigt, dass die Wochen vor der CAR-T-Zelltherapie für viele Patienten die stressreichste Phase ihrer gesamten Behandlung </a:t>
            </a:r>
            <a:r>
              <a:rPr lang="de-DE" b="0" err="1"/>
              <a:t>darstel-len</a:t>
            </a:r>
            <a:r>
              <a:rPr lang="de-DE" b="0"/>
              <a:t>. Umso wichtiger ist es, ihnen in dieser Zeit Unterstützung zu bieten.</a:t>
            </a:r>
          </a:p>
          <a:p>
            <a:endParaRPr lang="de-DE" b="0"/>
          </a:p>
          <a:p>
            <a:r>
              <a:rPr lang="de-DE" b="0"/>
              <a:t>Eine Umfrage hat ergeben, dass über 90 % der Patienten großes Interesse an einer App wie </a:t>
            </a:r>
            <a:r>
              <a:rPr lang="de-DE" b="0" err="1"/>
              <a:t>PreCARe</a:t>
            </a:r>
            <a:r>
              <a:rPr lang="de-DE" b="0"/>
              <a:t> hätten. Auch die Mitarbeiter in den Behandlungszentren wünschen sich eine </a:t>
            </a:r>
            <a:r>
              <a:rPr lang="de-DE" b="0" err="1"/>
              <a:t>effi-ziente</a:t>
            </a:r>
            <a:r>
              <a:rPr lang="de-DE" b="0"/>
              <a:t> und ressourcenschonende Lösung zur Unterstützung ihrer Patienten. Genau hier setzt unsere App an.</a:t>
            </a:r>
          </a:p>
        </p:txBody>
      </p:sp>
      <p:sp>
        <p:nvSpPr>
          <p:cNvPr id="4" name="Foliennummernplatzhalter 3"/>
          <p:cNvSpPr>
            <a:spLocks noGrp="1"/>
          </p:cNvSpPr>
          <p:nvPr>
            <p:ph type="sldNum" sz="quarter" idx="5"/>
          </p:nvPr>
        </p:nvSpPr>
        <p:spPr/>
        <p:txBody>
          <a:bodyPr/>
          <a:lstStyle/>
          <a:p>
            <a:fld id="{229061D6-6D3C-47C7-9E37-56468ED5883F}" type="slidenum">
              <a:rPr lang="de-DE" smtClean="0"/>
              <a:t>3</a:t>
            </a:fld>
            <a:endParaRPr lang="de-DE"/>
          </a:p>
        </p:txBody>
      </p:sp>
    </p:spTree>
    <p:extLst>
      <p:ext uri="{BB962C8B-B14F-4D97-AF65-F5344CB8AC3E}">
        <p14:creationId xmlns:p14="http://schemas.microsoft.com/office/powerpoint/2010/main" val="149190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err="1"/>
              <a:t>PreCARe</a:t>
            </a:r>
            <a:r>
              <a:rPr lang="de-DE" b="0"/>
              <a:t> besteht aus mehreren zentralen Säulen:</a:t>
            </a:r>
          </a:p>
          <a:p>
            <a:endParaRPr lang="de-DE" b="0"/>
          </a:p>
          <a:p>
            <a:r>
              <a:rPr lang="de-DE" b="0" err="1"/>
              <a:t>CalmCARe</a:t>
            </a:r>
            <a:r>
              <a:rPr lang="de-DE" b="0"/>
              <a:t>: Diese Funktion bietet psychologische Unterstützung und hilft den Patienten bei der Stressbewältigung durch Achtsamkeitsübungen und Meditationen.</a:t>
            </a:r>
          </a:p>
          <a:p>
            <a:endParaRPr lang="de-DE" b="0"/>
          </a:p>
          <a:p>
            <a:r>
              <a:rPr lang="de-DE" b="0" err="1"/>
              <a:t>InfoCARe</a:t>
            </a:r>
            <a:r>
              <a:rPr lang="de-DE" b="0"/>
              <a:t>: Hier erhalten die Patienten verlässliche Informationen über die CAR-T-Therapie sowie Einblicke in aktuelle Studienergebnisse, um ihre Erkrankung besser zu verstehen.</a:t>
            </a:r>
          </a:p>
          <a:p>
            <a:endParaRPr lang="de-DE" b="0"/>
          </a:p>
          <a:p>
            <a:r>
              <a:rPr lang="de-DE" b="0" err="1"/>
              <a:t>NutriCARe</a:t>
            </a:r>
            <a:r>
              <a:rPr lang="de-DE" b="0"/>
              <a:t>: Diese Säule bietet personalisierte Ernährungsberatung mit Rezeptideen und Informationen über geeignete Lebensmittel zur Förderung des Wohlbefindens.</a:t>
            </a:r>
          </a:p>
          <a:p>
            <a:endParaRPr lang="de-DE" b="0"/>
          </a:p>
          <a:p>
            <a:r>
              <a:rPr lang="de-DE" b="0" err="1"/>
              <a:t>FitCARe</a:t>
            </a:r>
            <a:r>
              <a:rPr lang="de-DE" b="0"/>
              <a:t>: Hier finden die Patienten maßgeschneiderte Trainingsprogramme, die auf ihre in-dividuellen Fähigkeiten abgestimmt sind und sowohl zuhause als auch unterwegs </a:t>
            </a:r>
            <a:r>
              <a:rPr lang="de-DE" b="0" err="1"/>
              <a:t>durchge</a:t>
            </a:r>
            <a:r>
              <a:rPr lang="de-DE" b="0"/>
              <a:t>-führt werden können.</a:t>
            </a:r>
          </a:p>
        </p:txBody>
      </p:sp>
      <p:sp>
        <p:nvSpPr>
          <p:cNvPr id="4" name="Foliennummernplatzhalter 3"/>
          <p:cNvSpPr>
            <a:spLocks noGrp="1"/>
          </p:cNvSpPr>
          <p:nvPr>
            <p:ph type="sldNum" sz="quarter" idx="5"/>
          </p:nvPr>
        </p:nvSpPr>
        <p:spPr/>
        <p:txBody>
          <a:bodyPr/>
          <a:lstStyle/>
          <a:p>
            <a:fld id="{229061D6-6D3C-47C7-9E37-56468ED5883F}" type="slidenum">
              <a:rPr lang="de-DE" smtClean="0"/>
              <a:t>4</a:t>
            </a:fld>
            <a:endParaRPr lang="de-DE"/>
          </a:p>
        </p:txBody>
      </p:sp>
    </p:spTree>
    <p:extLst>
      <p:ext uri="{BB962C8B-B14F-4D97-AF65-F5344CB8AC3E}">
        <p14:creationId xmlns:p14="http://schemas.microsoft.com/office/powerpoint/2010/main" val="387783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Um Ihnen einen konkreten Eindruck von unserer App zu vermitteln, möchte ich Ihnen </a:t>
            </a:r>
            <a:r>
              <a:rPr lang="de-DE" err="1"/>
              <a:t>unse-ren</a:t>
            </a:r>
            <a:r>
              <a:rPr lang="de-DE"/>
              <a:t> Beispielpatienten Karl vorstellen. </a:t>
            </a:r>
          </a:p>
        </p:txBody>
      </p:sp>
      <p:sp>
        <p:nvSpPr>
          <p:cNvPr id="4" name="Foliennummernplatzhalter 3"/>
          <p:cNvSpPr>
            <a:spLocks noGrp="1"/>
          </p:cNvSpPr>
          <p:nvPr>
            <p:ph type="sldNum" sz="quarter" idx="5"/>
          </p:nvPr>
        </p:nvSpPr>
        <p:spPr/>
        <p:txBody>
          <a:bodyPr/>
          <a:lstStyle/>
          <a:p>
            <a:fld id="{C3E57544-A167-405F-A998-9B093110FB1D}" type="slidenum">
              <a:rPr lang="de-DE" smtClean="0"/>
              <a:t>5</a:t>
            </a:fld>
            <a:endParaRPr lang="de-DE"/>
          </a:p>
        </p:txBody>
      </p:sp>
    </p:spTree>
    <p:extLst>
      <p:ext uri="{BB962C8B-B14F-4D97-AF65-F5344CB8AC3E}">
        <p14:creationId xmlns:p14="http://schemas.microsoft.com/office/powerpoint/2010/main" val="111753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effectLst/>
              </a:rPr>
              <a:t>Wenn Karl die </a:t>
            </a:r>
            <a:r>
              <a:rPr lang="de-DE" err="1">
                <a:effectLst/>
              </a:rPr>
              <a:t>PreCARe</a:t>
            </a:r>
            <a:r>
              <a:rPr lang="de-DE">
                <a:effectLst/>
              </a:rPr>
              <a:t>-App zum ersten Mal öffnet, gibt er einige persönliche Daten ein. Anhand validierter Fragebögen werden medizinische, psychologische und soziale Parameter erfasst. Ein interaktiver Chatbot namens CAR-TY steht ihm zur Seite und berücksichtigt seine individuellen Bedürfnisse.</a:t>
            </a:r>
          </a:p>
          <a:p>
            <a:endParaRPr lang="de-DE">
              <a:effectLst/>
            </a:endParaRPr>
          </a:p>
          <a:p>
            <a:r>
              <a:rPr lang="de-DE">
                <a:effectLst/>
              </a:rPr>
              <a:t>Die App priorisiert Patienten mit höherem Behandlungsbedarf und bietet alternative Be-</a:t>
            </a:r>
            <a:r>
              <a:rPr lang="de-DE" err="1">
                <a:effectLst/>
              </a:rPr>
              <a:t>handlungsangebote</a:t>
            </a:r>
            <a:r>
              <a:rPr lang="de-DE">
                <a:effectLst/>
              </a:rPr>
              <a:t> wie telemedizinische Konsultationen an. Für die Behandlungszentren bedeutet dies eine wertvolle Unterstützung bei der Identifizierung von Versorgungslücken.</a:t>
            </a:r>
          </a:p>
        </p:txBody>
      </p:sp>
      <p:sp>
        <p:nvSpPr>
          <p:cNvPr id="4" name="Foliennummernplatzhalter 3"/>
          <p:cNvSpPr>
            <a:spLocks noGrp="1"/>
          </p:cNvSpPr>
          <p:nvPr>
            <p:ph type="sldNum" sz="quarter" idx="5"/>
          </p:nvPr>
        </p:nvSpPr>
        <p:spPr/>
        <p:txBody>
          <a:bodyPr/>
          <a:lstStyle/>
          <a:p>
            <a:fld id="{C3E57544-A167-405F-A998-9B093110FB1D}" type="slidenum">
              <a:rPr lang="de-DE" smtClean="0"/>
              <a:t>6</a:t>
            </a:fld>
            <a:endParaRPr lang="de-DE"/>
          </a:p>
        </p:txBody>
      </p:sp>
    </p:spTree>
    <p:extLst>
      <p:ext uri="{BB962C8B-B14F-4D97-AF65-F5344CB8AC3E}">
        <p14:creationId xmlns:p14="http://schemas.microsoft.com/office/powerpoint/2010/main" val="255131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Jetzt gehen wir durch die einzelnen Bereiche. Die Hintergrundfarben zeigen, in welchem Bereich man sich gerade befindet</a:t>
            </a:r>
          </a:p>
          <a:p>
            <a:endParaRPr lang="de-DE"/>
          </a:p>
          <a:p>
            <a:r>
              <a:rPr lang="de-DE"/>
              <a:t>Unter </a:t>
            </a:r>
            <a:r>
              <a:rPr lang="de-DE" err="1"/>
              <a:t>NutriCare</a:t>
            </a:r>
            <a:r>
              <a:rPr lang="de-DE"/>
              <a:t> erhalten die Patienten für sie zugeschnittene Rezeptideen und Informationen über für sie passende Lebensmittel, um ihre Gesundheit zu verbessern und ihr Wohlbefinden zu stärken. </a:t>
            </a:r>
            <a:r>
              <a:rPr lang="de-DE" err="1"/>
              <a:t>NutriCare</a:t>
            </a:r>
            <a:r>
              <a:rPr lang="de-DE"/>
              <a:t> kann zukünftig noch mit Ernährungsapps verknüpft werden.</a:t>
            </a:r>
          </a:p>
          <a:p>
            <a:endParaRPr lang="de-DE"/>
          </a:p>
          <a:p>
            <a:r>
              <a:rPr lang="de-DE"/>
              <a:t>Unter </a:t>
            </a:r>
            <a:r>
              <a:rPr lang="de-DE" err="1"/>
              <a:t>FitCare</a:t>
            </a:r>
            <a:r>
              <a:rPr lang="de-DE"/>
              <a:t> erhalten die Patienten Fitnessübungen, die sie zuhause, unterwegs oder in Reha-Zentren durchführen können. Es ist angedacht, dass die Daten von </a:t>
            </a:r>
            <a:r>
              <a:rPr lang="de-DE" err="1"/>
              <a:t>SmartWatches</a:t>
            </a:r>
            <a:r>
              <a:rPr lang="de-DE"/>
              <a:t> mit </a:t>
            </a:r>
            <a:r>
              <a:rPr lang="de-DE" err="1"/>
              <a:t>FitCare</a:t>
            </a:r>
            <a:r>
              <a:rPr lang="de-DE"/>
              <a:t> verknüpft werden.</a:t>
            </a:r>
          </a:p>
          <a:p>
            <a:endParaRPr lang="de-DE"/>
          </a:p>
          <a:p>
            <a:r>
              <a:rPr lang="de-DE"/>
              <a:t>Unter </a:t>
            </a:r>
            <a:r>
              <a:rPr lang="de-DE" err="1"/>
              <a:t>CalmCare</a:t>
            </a:r>
            <a:r>
              <a:rPr lang="de-DE"/>
              <a:t> bieten den Patienten Achtsamkeitsübungen und Meditationen. Patienten, die Anzeichen einer schwerwiegenden Depression haben, besteht die Möglichkeit Termine beim Psychologen zu vereinbaren. Grundsätzlich kann jedoch jeder Patient mit Bedarf einen Termin mit einem Psychologen vereinbaren.</a:t>
            </a:r>
          </a:p>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err="1"/>
              <a:t>InfoCare</a:t>
            </a:r>
            <a:r>
              <a:rPr lang="de-DE"/>
              <a:t> bietet den Patienten Informationen über ihre Erkrankung. Zudem können sie darüber den Status  der Laborphase einsehen. Des Weiteren ist </a:t>
            </a:r>
            <a:r>
              <a:rPr lang="de-DE" err="1"/>
              <a:t>InfoCare</a:t>
            </a:r>
            <a:r>
              <a:rPr lang="de-DE"/>
              <a:t> mit Datenbanken (z.B. Cochrane)</a:t>
            </a:r>
          </a:p>
          <a:p>
            <a:r>
              <a:rPr lang="de-DE"/>
              <a:t>verknüpft, die den Patienten den Inhalt aktueller Studien zu ihrer Erkrankung verständlich darstellen.</a:t>
            </a:r>
          </a:p>
          <a:p>
            <a:endParaRPr lang="de-DE"/>
          </a:p>
          <a:p>
            <a:r>
              <a:rPr lang="de-DE"/>
              <a:t>Die App enthält einen integrierten Kalender, über den Termine z.B. für Reha-Aufenthalte oder Therapiestunden vereinbart werden können. Zudem sind in dem Terminkalender die angedachten Fitnessübungen für den jeweiligen Tag zu finden. Für die Durchführung dieser erhält der Patient eine Erinnerung. </a:t>
            </a:r>
          </a:p>
          <a:p>
            <a:endParaRPr lang="de-DE"/>
          </a:p>
          <a:p>
            <a:endParaRPr lang="de-DE"/>
          </a:p>
        </p:txBody>
      </p:sp>
      <p:sp>
        <p:nvSpPr>
          <p:cNvPr id="4" name="Foliennummernplatzhalter 3"/>
          <p:cNvSpPr>
            <a:spLocks noGrp="1"/>
          </p:cNvSpPr>
          <p:nvPr>
            <p:ph type="sldNum" sz="quarter" idx="5"/>
          </p:nvPr>
        </p:nvSpPr>
        <p:spPr/>
        <p:txBody>
          <a:bodyPr/>
          <a:lstStyle/>
          <a:p>
            <a:fld id="{C3E57544-A167-405F-A998-9B093110FB1D}" type="slidenum">
              <a:rPr lang="de-DE" smtClean="0"/>
              <a:t>7</a:t>
            </a:fld>
            <a:endParaRPr lang="de-DE"/>
          </a:p>
        </p:txBody>
      </p:sp>
    </p:spTree>
    <p:extLst>
      <p:ext uri="{BB962C8B-B14F-4D97-AF65-F5344CB8AC3E}">
        <p14:creationId xmlns:p14="http://schemas.microsoft.com/office/powerpoint/2010/main" val="162046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effectLst/>
              </a:rPr>
              <a:t>Klinischen Outcome verbessern: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effectLst/>
              </a:rPr>
              <a:t>- </a:t>
            </a:r>
            <a:r>
              <a:rPr lang="de-DE"/>
              <a:t>Verringerung der Häufigkeit und Schwere von Nebenwirkungen</a:t>
            </a:r>
          </a:p>
          <a:p>
            <a:endParaRPr lang="de-DE">
              <a:effectLst/>
            </a:endParaRPr>
          </a:p>
          <a:p>
            <a:r>
              <a:rPr lang="de-DE">
                <a:effectLst/>
              </a:rPr>
              <a:t>Effizienzsteigerung in Behandlungszentren:</a:t>
            </a:r>
          </a:p>
          <a:p>
            <a:r>
              <a:rPr lang="de-DE">
                <a:effectLst/>
              </a:rPr>
              <a:t>- </a:t>
            </a:r>
            <a:r>
              <a:rPr lang="de-DE"/>
              <a:t>Reduzierung der durchschnittlichen Verweildauer der Patienten im Krankenhaus. </a:t>
            </a:r>
          </a:p>
          <a:p>
            <a:r>
              <a:rPr lang="de-DE"/>
              <a:t>- Verbesserung der Ressourcennutzung, z.B. optimierte Einsatzplanung von medizinischem Personal und Ausrüstungen</a:t>
            </a:r>
          </a:p>
          <a:p>
            <a:endParaRPr lang="de-DE">
              <a:effectLst/>
            </a:endParaRPr>
          </a:p>
          <a:p>
            <a:r>
              <a:rPr lang="de-DE">
                <a:effectLst/>
              </a:rPr>
              <a:t>Kostenersparnis: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effectLst/>
              </a:rPr>
              <a:t>- </a:t>
            </a:r>
            <a:r>
              <a:rPr lang="de-DE"/>
              <a:t>Reduktion der Gesamtkosten der Behandlung durch effizientere Ressourcenverwaltung und Verringerung kostenintensiver Nebenwirkungsbehandlungen.</a:t>
            </a:r>
          </a:p>
          <a:p>
            <a:endParaRPr lang="de-DE">
              <a:effectLst/>
            </a:endParaRPr>
          </a:p>
          <a:p>
            <a:r>
              <a:rPr lang="de-DE">
                <a:effectLst/>
              </a:rPr>
              <a:t>Verbesserung der Patientenzufriedenheit und Lebensqualität:</a:t>
            </a:r>
          </a:p>
          <a:p>
            <a:r>
              <a:rPr lang="de-DE">
                <a:effectLst/>
              </a:rPr>
              <a:t>- </a:t>
            </a:r>
            <a:r>
              <a:rPr lang="de-DE"/>
              <a:t>Verbesserungen in der Lebensqualität, gemessen durch standardisierte Fragebögen </a:t>
            </a:r>
          </a:p>
          <a:p>
            <a:r>
              <a:rPr lang="de-DE"/>
              <a:t>Patientenzufriedenheits-Scores in Bezug auf die Prähabilitationsmaßnahmen. </a:t>
            </a:r>
          </a:p>
          <a:p>
            <a:r>
              <a:rPr lang="de-DE"/>
              <a:t>- Verringerung der psychologischen Belastung, gemessen durch Angst- und Depressions-Skalen</a:t>
            </a:r>
          </a:p>
          <a:p>
            <a:endParaRPr lang="de-DE">
              <a:effectLst/>
            </a:endParaRPr>
          </a:p>
          <a:p>
            <a:r>
              <a:rPr lang="de-DE">
                <a:effectLst/>
              </a:rPr>
              <a:t>Verbesserung der personalisierten Behandlungspläne: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Genauigkeit der Prähabilitationspläne im Hinblick auf die Bedürfnisse der Patienten, gemessen durch Abgleich von geplanten und tatsächlich benötigten Ressourcen.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Compliance-Raten der Patienten in Bezug auf die vorgeschlagenen Prähabilitationsmaßnahmen.</a:t>
            </a:r>
          </a:p>
          <a:p>
            <a:endParaRPr lang="de-DE">
              <a:effectLst/>
            </a:endParaRPr>
          </a:p>
          <a:p>
            <a:r>
              <a:rPr lang="de-DE">
                <a:effectLst/>
              </a:rPr>
              <a:t>Personalisierbar: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effectLst/>
              </a:rPr>
              <a:t>Geschlecht Chatbot kann individuell bestimmt werden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effectLst/>
              </a:rPr>
              <a:t>Gefühle passen sich dem jeweiligen Gemütszustand an</a:t>
            </a:r>
          </a:p>
          <a:p>
            <a:endParaRPr lang="de-DE">
              <a:effectLst/>
            </a:endParaRPr>
          </a:p>
          <a:p>
            <a:r>
              <a:rPr lang="de-DE">
                <a:effectLst/>
              </a:rPr>
              <a:t>Skalierbar:</a:t>
            </a:r>
          </a:p>
          <a:p>
            <a:r>
              <a:rPr lang="de-DE">
                <a:effectLst/>
              </a:rPr>
              <a:t>- Kann auch für andere Erkrankungen genutzt werden</a:t>
            </a:r>
          </a:p>
          <a:p>
            <a:endParaRPr lang="de-DE">
              <a:effectLst/>
            </a:endParaRPr>
          </a:p>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Rating System von 1-5: Wie gut nützlich fanden Sie die Übung? -&gt; Wenn ja, dann bekommen sie die Übung wieder angeboten und wenn nicht dann eine andere -&gt;Programm passt sich an Präferenzen des Patienten an </a:t>
            </a:r>
          </a:p>
          <a:p>
            <a:endParaRPr lang="de-DE"/>
          </a:p>
          <a:p>
            <a:endParaRPr lang="de-DE"/>
          </a:p>
          <a:p>
            <a:endParaRPr lang="de-DE"/>
          </a:p>
        </p:txBody>
      </p:sp>
      <p:sp>
        <p:nvSpPr>
          <p:cNvPr id="4" name="Foliennummernplatzhalter 3"/>
          <p:cNvSpPr>
            <a:spLocks noGrp="1"/>
          </p:cNvSpPr>
          <p:nvPr>
            <p:ph type="sldNum" sz="quarter" idx="5"/>
          </p:nvPr>
        </p:nvSpPr>
        <p:spPr/>
        <p:txBody>
          <a:bodyPr/>
          <a:lstStyle/>
          <a:p>
            <a:fld id="{C3E57544-A167-405F-A998-9B093110FB1D}" type="slidenum">
              <a:rPr lang="de-DE" smtClean="0"/>
              <a:t>10</a:t>
            </a:fld>
            <a:endParaRPr lang="de-DE"/>
          </a:p>
        </p:txBody>
      </p:sp>
    </p:spTree>
    <p:extLst>
      <p:ext uri="{BB962C8B-B14F-4D97-AF65-F5344CB8AC3E}">
        <p14:creationId xmlns:p14="http://schemas.microsoft.com/office/powerpoint/2010/main" val="254176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 den nächsten Schritten werden wir Software-Integration sowie KI-Technologien </a:t>
            </a:r>
            <a:r>
              <a:rPr lang="de-DE" err="1"/>
              <a:t>imple-mentieren</a:t>
            </a:r>
            <a:r>
              <a:rPr lang="de-DE"/>
              <a:t> und prüfen, ob </a:t>
            </a:r>
            <a:r>
              <a:rPr lang="de-DE" err="1"/>
              <a:t>PreCARe</a:t>
            </a:r>
            <a:r>
              <a:rPr lang="de-DE"/>
              <a:t> als digitale Gesundheitsanwendung (</a:t>
            </a:r>
            <a:r>
              <a:rPr lang="de-DE" err="1"/>
              <a:t>DiGA</a:t>
            </a:r>
            <a:r>
              <a:rPr lang="de-DE"/>
              <a:t>) auf dem Markt angeboten werden kann.</a:t>
            </a:r>
          </a:p>
        </p:txBody>
      </p:sp>
      <p:sp>
        <p:nvSpPr>
          <p:cNvPr id="4" name="Foliennummernplatzhalter 3"/>
          <p:cNvSpPr>
            <a:spLocks noGrp="1"/>
          </p:cNvSpPr>
          <p:nvPr>
            <p:ph type="sldNum" sz="quarter" idx="5"/>
          </p:nvPr>
        </p:nvSpPr>
        <p:spPr/>
        <p:txBody>
          <a:bodyPr/>
          <a:lstStyle/>
          <a:p>
            <a:fld id="{C3E57544-A167-405F-A998-9B093110FB1D}" type="slidenum">
              <a:rPr lang="de-DE" smtClean="0"/>
              <a:t>11</a:t>
            </a:fld>
            <a:endParaRPr lang="de-DE"/>
          </a:p>
        </p:txBody>
      </p:sp>
    </p:spTree>
    <p:extLst>
      <p:ext uri="{BB962C8B-B14F-4D97-AF65-F5344CB8AC3E}">
        <p14:creationId xmlns:p14="http://schemas.microsoft.com/office/powerpoint/2010/main" val="87711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E7C985-8296-4BA5-A138-E7ABD85E9FE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B153CC0-08AD-49F9-987D-6885D186B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E965A35-A464-4CD0-BB4A-D3D144F6BE5C}"/>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5" name="Fußzeilenplatzhalter 4">
            <a:extLst>
              <a:ext uri="{FF2B5EF4-FFF2-40B4-BE49-F238E27FC236}">
                <a16:creationId xmlns:a16="http://schemas.microsoft.com/office/drawing/2014/main" id="{641C7BDF-A6A0-458E-916D-922787B8E37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F42D409-FEC3-49E0-873A-1C7BB1B21499}"/>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172344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38967-83A3-48DB-9B37-D94A3E28F8F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AF23A14-2C65-44DD-BBEB-D50C99DE8E7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23E52C-7E18-456D-B185-E6B2D99E9F9C}"/>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5" name="Fußzeilenplatzhalter 4">
            <a:extLst>
              <a:ext uri="{FF2B5EF4-FFF2-40B4-BE49-F238E27FC236}">
                <a16:creationId xmlns:a16="http://schemas.microsoft.com/office/drawing/2014/main" id="{E7E6A8F6-E1C9-4D45-ADFC-652B2167B4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97E4A3F-6347-43FE-A810-9C64F5FAB9E3}"/>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92939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C3ADE47-BF7A-4257-953F-AAD08EF106A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E0838403-82EA-4F31-A33E-BEB5A1E6491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E728E7-56ED-4390-BE9B-52DA614E4AA0}"/>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5" name="Fußzeilenplatzhalter 4">
            <a:extLst>
              <a:ext uri="{FF2B5EF4-FFF2-40B4-BE49-F238E27FC236}">
                <a16:creationId xmlns:a16="http://schemas.microsoft.com/office/drawing/2014/main" id="{642828A0-DCCD-405F-BB6F-E56C2C06B30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617A545-D61F-4C31-95E9-05509B85BFFC}"/>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348631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B3DCFF-B9C8-462E-ADEE-E192022F024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DC1E98F-CE89-4640-A656-C7620D5B656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70AAA8D-0896-40D4-8BA6-64CF60841ABF}"/>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5" name="Fußzeilenplatzhalter 4">
            <a:extLst>
              <a:ext uri="{FF2B5EF4-FFF2-40B4-BE49-F238E27FC236}">
                <a16:creationId xmlns:a16="http://schemas.microsoft.com/office/drawing/2014/main" id="{F9EF297D-2DE4-4CDE-AB62-805877F663A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DD0559E-B791-4DBF-AA3C-3B4CE9CE43DE}"/>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123558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8CB516-51CB-444C-9003-47D86ED8C14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0F21DE0-DA09-4DB9-A3BE-8A02293057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AB86D38-2630-4AB9-80E5-19B14D60289C}"/>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5" name="Fußzeilenplatzhalter 4">
            <a:extLst>
              <a:ext uri="{FF2B5EF4-FFF2-40B4-BE49-F238E27FC236}">
                <a16:creationId xmlns:a16="http://schemas.microsoft.com/office/drawing/2014/main" id="{B8842229-1AA1-4C5A-83F7-95CBF615441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54136F-492E-41E4-82E8-5DDD73C836EE}"/>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297918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7C4C81-3922-4336-89DD-1582DF05431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EEFAA56-4786-46B9-8C74-64F865843BA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4A1F287-4A4A-4F9C-8577-AAA1E6A827E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BF86549-95B7-4048-8A40-A8C1D91B9132}"/>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6" name="Fußzeilenplatzhalter 5">
            <a:extLst>
              <a:ext uri="{FF2B5EF4-FFF2-40B4-BE49-F238E27FC236}">
                <a16:creationId xmlns:a16="http://schemas.microsoft.com/office/drawing/2014/main" id="{447E5D00-AAD0-481D-ACB5-DF471D202BE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D5255A2-5D4D-4955-BE1C-44F34CD28287}"/>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98115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D8C9BD-45D4-4CF1-87EE-F17D426D082C}"/>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328635B-38B6-47CE-917D-F90E42169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363117-BDD5-44FF-B0A9-6B428E04280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6C7011C-3BB6-4503-AA87-C4C53C7BC1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BAD36C9-BAD0-4E9B-8FE7-ECE757C0DC5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FADB857-31AC-4EE2-928E-79D4B89B9CCA}"/>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8" name="Fußzeilenplatzhalter 7">
            <a:extLst>
              <a:ext uri="{FF2B5EF4-FFF2-40B4-BE49-F238E27FC236}">
                <a16:creationId xmlns:a16="http://schemas.microsoft.com/office/drawing/2014/main" id="{09D51EEB-73BD-4916-9C23-1A70742FC5C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39AE030-2E52-425B-9A8E-7AD5D4491797}"/>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379660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708371-9C38-4D89-B19D-551A93CCDBE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84505CE-5D76-4068-94BE-47C5B2498127}"/>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4" name="Fußzeilenplatzhalter 3">
            <a:extLst>
              <a:ext uri="{FF2B5EF4-FFF2-40B4-BE49-F238E27FC236}">
                <a16:creationId xmlns:a16="http://schemas.microsoft.com/office/drawing/2014/main" id="{2C91AD03-12BF-47B3-B41B-9964DE4C53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7AE2DD7-E714-418F-B486-56144B2161BD}"/>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39196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975026E-0695-4E1A-AFE1-55DEEAE3C641}"/>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3" name="Fußzeilenplatzhalter 2">
            <a:extLst>
              <a:ext uri="{FF2B5EF4-FFF2-40B4-BE49-F238E27FC236}">
                <a16:creationId xmlns:a16="http://schemas.microsoft.com/office/drawing/2014/main" id="{FBE56197-FC88-469E-9A21-F4DACAFEECD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8C3BB72-479E-451A-B26D-FBDE5D833A08}"/>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161717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6E664-9EC8-485B-93A4-65AAF24D12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D53A92C-B4B2-404B-BC96-BABDF6291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52DE93A-59CC-4D1E-8361-65E31C7FB9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2BD86BE-FB5B-4DC9-90F7-5BBD729C6ECF}"/>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6" name="Fußzeilenplatzhalter 5">
            <a:extLst>
              <a:ext uri="{FF2B5EF4-FFF2-40B4-BE49-F238E27FC236}">
                <a16:creationId xmlns:a16="http://schemas.microsoft.com/office/drawing/2014/main" id="{3AD2C01E-931D-4E80-99A4-7A04DAFEA0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FC1C530-1B52-4037-9BF0-90F53FB00B0B}"/>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356069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3BCAF-BD4F-4667-89DD-02A3D7C7B58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D865E7-818B-48F0-B8EF-8F778C916B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5137D326-D837-4792-8CA6-1C1CC41BE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AB26EEC-6988-4E19-BCF1-6F0EFDF0777B}"/>
              </a:ext>
            </a:extLst>
          </p:cNvPr>
          <p:cNvSpPr>
            <a:spLocks noGrp="1"/>
          </p:cNvSpPr>
          <p:nvPr>
            <p:ph type="dt" sz="half" idx="10"/>
          </p:nvPr>
        </p:nvSpPr>
        <p:spPr/>
        <p:txBody>
          <a:bodyPr/>
          <a:lstStyle/>
          <a:p>
            <a:fld id="{2CA21209-69E8-46EA-8B83-901E40709507}" type="datetimeFigureOut">
              <a:rPr lang="de-DE" smtClean="0"/>
              <a:t>28.03.2025</a:t>
            </a:fld>
            <a:endParaRPr lang="de-DE"/>
          </a:p>
        </p:txBody>
      </p:sp>
      <p:sp>
        <p:nvSpPr>
          <p:cNvPr id="6" name="Fußzeilenplatzhalter 5">
            <a:extLst>
              <a:ext uri="{FF2B5EF4-FFF2-40B4-BE49-F238E27FC236}">
                <a16:creationId xmlns:a16="http://schemas.microsoft.com/office/drawing/2014/main" id="{8C2A1F5D-AE98-4F07-8806-A288D42799A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6C645D9-1F3E-4A9D-B3FB-666E85FAF0EF}"/>
              </a:ext>
            </a:extLst>
          </p:cNvPr>
          <p:cNvSpPr>
            <a:spLocks noGrp="1"/>
          </p:cNvSpPr>
          <p:nvPr>
            <p:ph type="sldNum" sz="quarter" idx="12"/>
          </p:nvPr>
        </p:nvSpPr>
        <p:spPr/>
        <p:txBody>
          <a:bodyPr/>
          <a:lstStyle/>
          <a:p>
            <a:fld id="{A1BD21FD-6E0A-4C36-A7A7-57443FE3C18D}" type="slidenum">
              <a:rPr lang="de-DE" smtClean="0"/>
              <a:t>‹#›</a:t>
            </a:fld>
            <a:endParaRPr lang="de-DE"/>
          </a:p>
        </p:txBody>
      </p:sp>
    </p:spTree>
    <p:extLst>
      <p:ext uri="{BB962C8B-B14F-4D97-AF65-F5344CB8AC3E}">
        <p14:creationId xmlns:p14="http://schemas.microsoft.com/office/powerpoint/2010/main" val="283937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21A9662-02D0-46E0-8F74-34D81658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D3CBF27-D87D-41BA-A369-CBFF1C8885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1A28926-0E21-4395-BC76-F7E3D3E7AE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21209-69E8-46EA-8B83-901E40709507}" type="datetimeFigureOut">
              <a:rPr lang="de-DE" smtClean="0"/>
              <a:t>28.03.2025</a:t>
            </a:fld>
            <a:endParaRPr lang="de-DE"/>
          </a:p>
        </p:txBody>
      </p:sp>
      <p:sp>
        <p:nvSpPr>
          <p:cNvPr id="5" name="Fußzeilenplatzhalter 4">
            <a:extLst>
              <a:ext uri="{FF2B5EF4-FFF2-40B4-BE49-F238E27FC236}">
                <a16:creationId xmlns:a16="http://schemas.microsoft.com/office/drawing/2014/main" id="{F441293B-1475-4B89-A041-41A86351E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6A3920C-1A64-487F-B603-233A6B8E59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D21FD-6E0A-4C36-A7A7-57443FE3C18D}" type="slidenum">
              <a:rPr lang="de-DE" smtClean="0"/>
              <a:t>‹#›</a:t>
            </a:fld>
            <a:endParaRPr lang="de-DE"/>
          </a:p>
        </p:txBody>
      </p:sp>
    </p:spTree>
    <p:extLst>
      <p:ext uri="{BB962C8B-B14F-4D97-AF65-F5344CB8AC3E}">
        <p14:creationId xmlns:p14="http://schemas.microsoft.com/office/powerpoint/2010/main" val="604735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3016ACF-9AD1-4485-BFC7-89838FBB448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2777613"/>
            <a:ext cx="14453420" cy="9635613"/>
          </a:xfrm>
          <a:prstGeom prst="rect">
            <a:avLst/>
          </a:prstGeom>
        </p:spPr>
      </p:pic>
      <p:sp>
        <p:nvSpPr>
          <p:cNvPr id="2" name="Titel 1">
            <a:extLst>
              <a:ext uri="{FF2B5EF4-FFF2-40B4-BE49-F238E27FC236}">
                <a16:creationId xmlns:a16="http://schemas.microsoft.com/office/drawing/2014/main" id="{95314090-B50C-4863-9CBD-71DB881537F9}"/>
              </a:ext>
            </a:extLst>
          </p:cNvPr>
          <p:cNvSpPr>
            <a:spLocks noGrp="1"/>
          </p:cNvSpPr>
          <p:nvPr>
            <p:ph type="ctrTitle"/>
          </p:nvPr>
        </p:nvSpPr>
        <p:spPr>
          <a:xfrm>
            <a:off x="1524000" y="1149691"/>
            <a:ext cx="9144000" cy="3315630"/>
          </a:xfrm>
          <a:ln w="12700">
            <a:solidFill>
              <a:schemeClr val="bg1"/>
            </a:solidFill>
          </a:ln>
        </p:spPr>
        <p:txBody>
          <a:bodyPr>
            <a:normAutofit fontScale="90000"/>
          </a:bodyPr>
          <a:lstStyle/>
          <a:p>
            <a:br>
              <a:rPr lang="de-DE" b="1">
                <a:solidFill>
                  <a:schemeClr val="bg1"/>
                </a:solidFill>
              </a:rPr>
            </a:br>
            <a:br>
              <a:rPr lang="de-DE" b="1">
                <a:solidFill>
                  <a:schemeClr val="bg1"/>
                </a:solidFill>
              </a:rPr>
            </a:br>
            <a:r>
              <a:rPr lang="de-DE" sz="3600">
                <a:solidFill>
                  <a:schemeClr val="bg1"/>
                </a:solidFill>
              </a:rPr>
              <a:t>Ein patientenzentriertes Prähabilitationsprogramm </a:t>
            </a:r>
            <a:br>
              <a:rPr lang="de-DE" sz="3600">
                <a:solidFill>
                  <a:schemeClr val="bg1"/>
                </a:solidFill>
              </a:rPr>
            </a:br>
            <a:r>
              <a:rPr lang="de-DE" sz="3600">
                <a:solidFill>
                  <a:schemeClr val="bg1"/>
                </a:solidFill>
              </a:rPr>
              <a:t>für die CAR-T-Zelltherapie</a:t>
            </a:r>
            <a:br>
              <a:rPr lang="de-DE" sz="3600">
                <a:solidFill>
                  <a:schemeClr val="bg1"/>
                </a:solidFill>
              </a:rPr>
            </a:br>
            <a:endParaRPr lang="de-DE" sz="2200">
              <a:solidFill>
                <a:schemeClr val="bg1"/>
              </a:solidFill>
            </a:endParaRPr>
          </a:p>
        </p:txBody>
      </p:sp>
      <p:pic>
        <p:nvPicPr>
          <p:cNvPr id="14" name="Grafik 13">
            <a:extLst>
              <a:ext uri="{FF2B5EF4-FFF2-40B4-BE49-F238E27FC236}">
                <a16:creationId xmlns:a16="http://schemas.microsoft.com/office/drawing/2014/main" id="{5C071361-22FC-43E5-9793-03559EA4DC9D}"/>
              </a:ext>
            </a:extLst>
          </p:cNvPr>
          <p:cNvPicPr>
            <a:picLocks noChangeAspect="1"/>
          </p:cNvPicPr>
          <p:nvPr/>
        </p:nvPicPr>
        <p:blipFill>
          <a:blip r:embed="rId5"/>
          <a:stretch>
            <a:fillRect/>
          </a:stretch>
        </p:blipFill>
        <p:spPr>
          <a:xfrm>
            <a:off x="4529351" y="1534134"/>
            <a:ext cx="3133297" cy="1547096"/>
          </a:xfrm>
          <a:prstGeom prst="rect">
            <a:avLst/>
          </a:prstGeom>
        </p:spPr>
      </p:pic>
      <p:sp>
        <p:nvSpPr>
          <p:cNvPr id="6" name="Untertitel 5">
            <a:extLst>
              <a:ext uri="{FF2B5EF4-FFF2-40B4-BE49-F238E27FC236}">
                <a16:creationId xmlns:a16="http://schemas.microsoft.com/office/drawing/2014/main" id="{577188E2-B5A4-DD41-EEB2-696BA6488FA1}"/>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977464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2B4C668A-29DE-3C40-A57A-D0550370D428}"/>
              </a:ext>
            </a:extLst>
          </p:cNvPr>
          <p:cNvSpPr txBox="1"/>
          <p:nvPr/>
        </p:nvSpPr>
        <p:spPr>
          <a:xfrm>
            <a:off x="-557299" y="-107950"/>
            <a:ext cx="12928600" cy="7073900"/>
          </a:xfrm>
          <a:prstGeom prst="rect">
            <a:avLst/>
          </a:prstGeom>
          <a:solidFill>
            <a:srgbClr val="FBF4E7"/>
          </a:solidFill>
        </p:spPr>
        <p:txBody>
          <a:bodyPr wrap="square" rtlCol="0">
            <a:spAutoFit/>
          </a:bodyPr>
          <a:lstStyle/>
          <a:p>
            <a:endParaRPr lang="de-DE"/>
          </a:p>
        </p:txBody>
      </p:sp>
      <p:pic>
        <p:nvPicPr>
          <p:cNvPr id="4" name="Grafik 3" descr="Ein Bild, das Cartoon, Kinderkunst, Zeichnung, Darstellung enthält.&#10;&#10;KI-generierte Inhalte können fehlerhaft sein.">
            <a:extLst>
              <a:ext uri="{FF2B5EF4-FFF2-40B4-BE49-F238E27FC236}">
                <a16:creationId xmlns:a16="http://schemas.microsoft.com/office/drawing/2014/main" id="{6BF3514A-3FB6-96D1-D3AC-8BE3E128FB79}"/>
              </a:ext>
            </a:extLst>
          </p:cNvPr>
          <p:cNvPicPr>
            <a:picLocks noChangeAspect="1"/>
          </p:cNvPicPr>
          <p:nvPr/>
        </p:nvPicPr>
        <p:blipFill>
          <a:blip r:embed="rId3">
            <a:extLst>
              <a:ext uri="{28A0092B-C50C-407E-A947-70E740481C1C}">
                <a14:useLocalDpi xmlns:a14="http://schemas.microsoft.com/office/drawing/2010/main" val="0"/>
              </a:ext>
            </a:extLst>
          </a:blip>
          <a:srcRect l="7222" r="7963" b="17000"/>
          <a:stretch/>
        </p:blipFill>
        <p:spPr>
          <a:xfrm>
            <a:off x="1358956" y="1993682"/>
            <a:ext cx="4737044" cy="4635718"/>
          </a:xfrm>
          <a:prstGeom prst="flowChartConnector">
            <a:avLst/>
          </a:prstGeom>
          <a:solidFill>
            <a:schemeClr val="bg1"/>
          </a:solidFill>
        </p:spPr>
      </p:pic>
      <p:sp>
        <p:nvSpPr>
          <p:cNvPr id="11" name="Sprechblase: oval 10">
            <a:extLst>
              <a:ext uri="{FF2B5EF4-FFF2-40B4-BE49-F238E27FC236}">
                <a16:creationId xmlns:a16="http://schemas.microsoft.com/office/drawing/2014/main" id="{15816F46-84C4-86D2-D55C-8DD840BB9F94}"/>
              </a:ext>
            </a:extLst>
          </p:cNvPr>
          <p:cNvSpPr/>
          <p:nvPr/>
        </p:nvSpPr>
        <p:spPr>
          <a:xfrm>
            <a:off x="5907001" y="133350"/>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kann das klinische Outcome verbessern!</a:t>
            </a:r>
          </a:p>
        </p:txBody>
      </p:sp>
      <p:sp>
        <p:nvSpPr>
          <p:cNvPr id="13" name="Sprechblase: oval 12">
            <a:extLst>
              <a:ext uri="{FF2B5EF4-FFF2-40B4-BE49-F238E27FC236}">
                <a16:creationId xmlns:a16="http://schemas.microsoft.com/office/drawing/2014/main" id="{4ED9C4E5-64DC-8664-37E7-C2C786091E38}"/>
              </a:ext>
            </a:extLst>
          </p:cNvPr>
          <p:cNvSpPr/>
          <p:nvPr/>
        </p:nvSpPr>
        <p:spPr>
          <a:xfrm>
            <a:off x="5907001" y="123607"/>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kann in Behandlungszentren die Effizienz steigern!</a:t>
            </a:r>
          </a:p>
        </p:txBody>
      </p:sp>
      <p:sp>
        <p:nvSpPr>
          <p:cNvPr id="14" name="Sprechblase: oval 13">
            <a:extLst>
              <a:ext uri="{FF2B5EF4-FFF2-40B4-BE49-F238E27FC236}">
                <a16:creationId xmlns:a16="http://schemas.microsoft.com/office/drawing/2014/main" id="{617BCFC8-5F60-C022-344C-0AC813CE40E9}"/>
              </a:ext>
            </a:extLst>
          </p:cNvPr>
          <p:cNvSpPr/>
          <p:nvPr/>
        </p:nvSpPr>
        <p:spPr>
          <a:xfrm>
            <a:off x="5907001" y="123607"/>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kann in Behandlungszentren die Effizienz steigern!</a:t>
            </a:r>
          </a:p>
        </p:txBody>
      </p:sp>
      <p:sp>
        <p:nvSpPr>
          <p:cNvPr id="15" name="Sprechblase: oval 14">
            <a:extLst>
              <a:ext uri="{FF2B5EF4-FFF2-40B4-BE49-F238E27FC236}">
                <a16:creationId xmlns:a16="http://schemas.microsoft.com/office/drawing/2014/main" id="{842DBFB3-3901-DBDF-84BD-823D6B47C10E}"/>
              </a:ext>
            </a:extLst>
          </p:cNvPr>
          <p:cNvSpPr/>
          <p:nvPr/>
        </p:nvSpPr>
        <p:spPr>
          <a:xfrm>
            <a:off x="5907001" y="123607"/>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kann zu Kostenersparnis führen!</a:t>
            </a:r>
          </a:p>
        </p:txBody>
      </p:sp>
      <p:sp>
        <p:nvSpPr>
          <p:cNvPr id="16" name="Sprechblase: oval 15">
            <a:extLst>
              <a:ext uri="{FF2B5EF4-FFF2-40B4-BE49-F238E27FC236}">
                <a16:creationId xmlns:a16="http://schemas.microsoft.com/office/drawing/2014/main" id="{C8E95DFC-2E08-B28C-35DC-D1EC1FF1126D}"/>
              </a:ext>
            </a:extLst>
          </p:cNvPr>
          <p:cNvSpPr/>
          <p:nvPr/>
        </p:nvSpPr>
        <p:spPr>
          <a:xfrm>
            <a:off x="5907001" y="113864"/>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kann die Patientenzufriedenheit und Lebensqualität verbessern!</a:t>
            </a:r>
          </a:p>
        </p:txBody>
      </p:sp>
      <p:sp>
        <p:nvSpPr>
          <p:cNvPr id="17" name="Sprechblase: oval 16">
            <a:extLst>
              <a:ext uri="{FF2B5EF4-FFF2-40B4-BE49-F238E27FC236}">
                <a16:creationId xmlns:a16="http://schemas.microsoft.com/office/drawing/2014/main" id="{EAE028F0-3D3C-B4D5-F626-4BE0E2CC44BE}"/>
              </a:ext>
            </a:extLst>
          </p:cNvPr>
          <p:cNvSpPr/>
          <p:nvPr/>
        </p:nvSpPr>
        <p:spPr>
          <a:xfrm>
            <a:off x="5907001" y="123607"/>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Durch mich können personalisierte Behandlungspläne verbessert werden!</a:t>
            </a:r>
          </a:p>
        </p:txBody>
      </p:sp>
      <p:pic>
        <p:nvPicPr>
          <p:cNvPr id="3" name="Grafik 2">
            <a:extLst>
              <a:ext uri="{FF2B5EF4-FFF2-40B4-BE49-F238E27FC236}">
                <a16:creationId xmlns:a16="http://schemas.microsoft.com/office/drawing/2014/main" id="{05AF7966-16E5-7AC6-9B4C-42CF1008B7A2}"/>
              </a:ext>
            </a:extLst>
          </p:cNvPr>
          <p:cNvPicPr>
            <a:picLocks noChangeAspect="1"/>
          </p:cNvPicPr>
          <p:nvPr/>
        </p:nvPicPr>
        <p:blipFill>
          <a:blip r:embed="rId4"/>
          <a:srcRect l="10399" r="11249" b="19701"/>
          <a:stretch/>
        </p:blipFill>
        <p:spPr>
          <a:xfrm>
            <a:off x="6811767" y="3287733"/>
            <a:ext cx="1777429" cy="1821610"/>
          </a:xfrm>
          <a:prstGeom prst="flowChartConnector">
            <a:avLst/>
          </a:prstGeom>
          <a:solidFill>
            <a:schemeClr val="bg1"/>
          </a:solidFill>
        </p:spPr>
      </p:pic>
      <p:pic>
        <p:nvPicPr>
          <p:cNvPr id="6" name="Grafik 5" descr="Ein Bild, das Cartoon, Zeichnung, Entwurf, Kinderkunst enthält.&#10;&#10;KI-generierte Inhalte können fehlerhaft sein.">
            <a:extLst>
              <a:ext uri="{FF2B5EF4-FFF2-40B4-BE49-F238E27FC236}">
                <a16:creationId xmlns:a16="http://schemas.microsoft.com/office/drawing/2014/main" id="{050D8BEC-C317-AA74-8F59-437AE9EEB6F5}"/>
              </a:ext>
            </a:extLst>
          </p:cNvPr>
          <p:cNvPicPr>
            <a:picLocks noChangeAspect="1"/>
          </p:cNvPicPr>
          <p:nvPr/>
        </p:nvPicPr>
        <p:blipFill>
          <a:blip r:embed="rId5">
            <a:extLst>
              <a:ext uri="{28A0092B-C50C-407E-A947-70E740481C1C}">
                <a14:useLocalDpi xmlns:a14="http://schemas.microsoft.com/office/drawing/2010/main" val="0"/>
              </a:ext>
            </a:extLst>
          </a:blip>
          <a:srcRect l="9800" t="4794" r="12746" b="18951"/>
          <a:stretch/>
        </p:blipFill>
        <p:spPr>
          <a:xfrm>
            <a:off x="8834849" y="3916605"/>
            <a:ext cx="1659266" cy="1633591"/>
          </a:xfrm>
          <a:prstGeom prst="flowChartConnector">
            <a:avLst/>
          </a:prstGeom>
          <a:solidFill>
            <a:schemeClr val="bg1"/>
          </a:solidFill>
        </p:spPr>
      </p:pic>
      <p:pic>
        <p:nvPicPr>
          <p:cNvPr id="7" name="Grafik 6">
            <a:extLst>
              <a:ext uri="{FF2B5EF4-FFF2-40B4-BE49-F238E27FC236}">
                <a16:creationId xmlns:a16="http://schemas.microsoft.com/office/drawing/2014/main" id="{22F1C9D5-C526-D544-AD81-730E82D9760C}"/>
              </a:ext>
            </a:extLst>
          </p:cNvPr>
          <p:cNvPicPr>
            <a:picLocks noChangeAspect="1"/>
          </p:cNvPicPr>
          <p:nvPr/>
        </p:nvPicPr>
        <p:blipFill>
          <a:blip r:embed="rId6"/>
          <a:srcRect l="8751" r="13796" b="18352"/>
          <a:stretch/>
        </p:blipFill>
        <p:spPr>
          <a:xfrm>
            <a:off x="10394023" y="2527444"/>
            <a:ext cx="1797977" cy="1895353"/>
          </a:xfrm>
          <a:prstGeom prst="flowChartConnector">
            <a:avLst/>
          </a:prstGeom>
          <a:solidFill>
            <a:schemeClr val="bg1"/>
          </a:solidFill>
        </p:spPr>
      </p:pic>
      <p:pic>
        <p:nvPicPr>
          <p:cNvPr id="8" name="Grafik 7">
            <a:extLst>
              <a:ext uri="{FF2B5EF4-FFF2-40B4-BE49-F238E27FC236}">
                <a16:creationId xmlns:a16="http://schemas.microsoft.com/office/drawing/2014/main" id="{D076FF60-72B9-74F9-C82F-D936973BAA8F}"/>
              </a:ext>
            </a:extLst>
          </p:cNvPr>
          <p:cNvPicPr>
            <a:picLocks noChangeAspect="1"/>
          </p:cNvPicPr>
          <p:nvPr/>
        </p:nvPicPr>
        <p:blipFill>
          <a:blip r:embed="rId7"/>
          <a:srcRect b="8066"/>
          <a:stretch/>
        </p:blipFill>
        <p:spPr>
          <a:xfrm>
            <a:off x="3858304" y="631676"/>
            <a:ext cx="2024009" cy="1716926"/>
          </a:xfrm>
          <a:prstGeom prst="flowChartConnector">
            <a:avLst/>
          </a:prstGeom>
          <a:solidFill>
            <a:schemeClr val="bg1"/>
          </a:solidFill>
        </p:spPr>
      </p:pic>
      <p:sp>
        <p:nvSpPr>
          <p:cNvPr id="5" name="Textfeld 4">
            <a:extLst>
              <a:ext uri="{FF2B5EF4-FFF2-40B4-BE49-F238E27FC236}">
                <a16:creationId xmlns:a16="http://schemas.microsoft.com/office/drawing/2014/main" id="{DF143B55-99E6-AAAA-23B2-88ABC0826D0A}"/>
              </a:ext>
            </a:extLst>
          </p:cNvPr>
          <p:cNvSpPr txBox="1"/>
          <p:nvPr/>
        </p:nvSpPr>
        <p:spPr>
          <a:xfrm>
            <a:off x="180754" y="303056"/>
            <a:ext cx="5080000" cy="707886"/>
          </a:xfrm>
          <a:prstGeom prst="rect">
            <a:avLst/>
          </a:prstGeom>
          <a:noFill/>
        </p:spPr>
        <p:txBody>
          <a:bodyPr wrap="square" rtlCol="0">
            <a:spAutoFit/>
          </a:bodyPr>
          <a:lstStyle/>
          <a:p>
            <a:r>
              <a:rPr lang="de-DE" sz="4000" b="1"/>
              <a:t>NUTZEN FÜR ALLE</a:t>
            </a:r>
          </a:p>
        </p:txBody>
      </p:sp>
      <p:sp>
        <p:nvSpPr>
          <p:cNvPr id="9" name="Sprechblase: oval 8">
            <a:extLst>
              <a:ext uri="{FF2B5EF4-FFF2-40B4-BE49-F238E27FC236}">
                <a16:creationId xmlns:a16="http://schemas.microsoft.com/office/drawing/2014/main" id="{970FB74B-3B98-4A4D-A9E5-D7C99F0A401D}"/>
              </a:ext>
            </a:extLst>
          </p:cNvPr>
          <p:cNvSpPr/>
          <p:nvPr/>
        </p:nvSpPr>
        <p:spPr>
          <a:xfrm>
            <a:off x="5920195" y="123607"/>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bin skalierbar!</a:t>
            </a:r>
          </a:p>
        </p:txBody>
      </p:sp>
      <p:sp>
        <p:nvSpPr>
          <p:cNvPr id="2" name="Sprechblase: oval 1">
            <a:extLst>
              <a:ext uri="{FF2B5EF4-FFF2-40B4-BE49-F238E27FC236}">
                <a16:creationId xmlns:a16="http://schemas.microsoft.com/office/drawing/2014/main" id="{3BA804EA-69F7-0C85-2E2D-6A3D364831E5}"/>
              </a:ext>
            </a:extLst>
          </p:cNvPr>
          <p:cNvSpPr/>
          <p:nvPr/>
        </p:nvSpPr>
        <p:spPr>
          <a:xfrm>
            <a:off x="5893807" y="123607"/>
            <a:ext cx="5245100" cy="3067050"/>
          </a:xfrm>
          <a:prstGeom prst="wedgeEllipseCallout">
            <a:avLst>
              <a:gd name="adj1" fmla="val -52638"/>
              <a:gd name="adj2" fmla="val 56409"/>
            </a:avLst>
          </a:prstGeom>
          <a:solidFill>
            <a:srgbClr val="FBF4E7"/>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tx1"/>
                </a:solidFill>
              </a:rPr>
              <a:t>Ich bin personalisierbar!</a:t>
            </a:r>
          </a:p>
        </p:txBody>
      </p:sp>
    </p:spTree>
    <p:extLst>
      <p:ext uri="{BB962C8B-B14F-4D97-AF65-F5344CB8AC3E}">
        <p14:creationId xmlns:p14="http://schemas.microsoft.com/office/powerpoint/2010/main" val="284034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9"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nhaltsplatzhalter 9">
            <a:extLst>
              <a:ext uri="{FF2B5EF4-FFF2-40B4-BE49-F238E27FC236}">
                <a16:creationId xmlns:a16="http://schemas.microsoft.com/office/drawing/2014/main" id="{3AD669D5-045A-9A26-3ADD-1788D14D6812}"/>
              </a:ext>
            </a:extLst>
          </p:cNvPr>
          <p:cNvPicPr>
            <a:picLocks noChangeAspect="1"/>
          </p:cNvPicPr>
          <p:nvPr/>
        </p:nvPicPr>
        <p:blipFill>
          <a:blip r:embed="rId3"/>
          <a:srcRect t="6893" r="-2" b="6892"/>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el 1">
            <a:extLst>
              <a:ext uri="{FF2B5EF4-FFF2-40B4-BE49-F238E27FC236}">
                <a16:creationId xmlns:a16="http://schemas.microsoft.com/office/drawing/2014/main" id="{0A12EBEA-8BE0-112D-906E-792D2C30B10D}"/>
              </a:ext>
            </a:extLst>
          </p:cNvPr>
          <p:cNvSpPr>
            <a:spLocks noGrp="1"/>
          </p:cNvSpPr>
          <p:nvPr>
            <p:ph type="title"/>
          </p:nvPr>
        </p:nvSpPr>
        <p:spPr>
          <a:xfrm>
            <a:off x="661916" y="1216086"/>
            <a:ext cx="3161940" cy="2640247"/>
          </a:xfrm>
        </p:spPr>
        <p:txBody>
          <a:bodyPr vert="horz" lIns="91440" tIns="45720" rIns="91440" bIns="45720" rtlCol="0" anchor="b">
            <a:normAutofit/>
          </a:bodyPr>
          <a:lstStyle/>
          <a:p>
            <a:r>
              <a:rPr lang="en-US" b="1" err="1">
                <a:solidFill>
                  <a:schemeClr val="tx1">
                    <a:lumMod val="85000"/>
                    <a:lumOff val="15000"/>
                  </a:schemeClr>
                </a:solidFill>
              </a:rPr>
              <a:t>Vielen</a:t>
            </a:r>
            <a:r>
              <a:rPr lang="en-US" b="1">
                <a:solidFill>
                  <a:schemeClr val="tx1">
                    <a:lumMod val="85000"/>
                    <a:lumOff val="15000"/>
                  </a:schemeClr>
                </a:solidFill>
              </a:rPr>
              <a:t> Dank!</a:t>
            </a:r>
          </a:p>
        </p:txBody>
      </p:sp>
      <p:sp>
        <p:nvSpPr>
          <p:cNvPr id="13" name="Content Placeholder 13">
            <a:extLst>
              <a:ext uri="{FF2B5EF4-FFF2-40B4-BE49-F238E27FC236}">
                <a16:creationId xmlns:a16="http://schemas.microsoft.com/office/drawing/2014/main" id="{B41C0C37-EE60-EFA3-4CD0-5449DE87B695}"/>
              </a:ext>
            </a:extLst>
          </p:cNvPr>
          <p:cNvSpPr>
            <a:spLocks noGrp="1"/>
          </p:cNvSpPr>
          <p:nvPr>
            <p:ph idx="1"/>
          </p:nvPr>
        </p:nvSpPr>
        <p:spPr>
          <a:xfrm>
            <a:off x="661915" y="4040606"/>
            <a:ext cx="3306089" cy="665802"/>
          </a:xfrm>
        </p:spPr>
        <p:txBody>
          <a:bodyPr vert="horz" lIns="91440" tIns="45720" rIns="91440" bIns="45720" rtlCol="0">
            <a:normAutofit/>
          </a:bodyPr>
          <a:lstStyle/>
          <a:p>
            <a:pPr marL="0" indent="0">
              <a:buNone/>
            </a:pPr>
            <a:r>
              <a:rPr lang="en-US" sz="2400" err="1">
                <a:solidFill>
                  <a:schemeClr val="tx1">
                    <a:lumMod val="85000"/>
                    <a:lumOff val="15000"/>
                  </a:schemeClr>
                </a:solidFill>
              </a:rPr>
              <a:t>Habt</a:t>
            </a:r>
            <a:r>
              <a:rPr lang="en-US" sz="2400">
                <a:solidFill>
                  <a:schemeClr val="tx1">
                    <a:lumMod val="85000"/>
                    <a:lumOff val="15000"/>
                  </a:schemeClr>
                </a:solidFill>
              </a:rPr>
              <a:t> </a:t>
            </a:r>
            <a:r>
              <a:rPr lang="en-US" sz="2400" err="1">
                <a:solidFill>
                  <a:schemeClr val="tx1">
                    <a:lumMod val="85000"/>
                    <a:lumOff val="15000"/>
                  </a:schemeClr>
                </a:solidFill>
              </a:rPr>
              <a:t>ihr</a:t>
            </a:r>
            <a:r>
              <a:rPr lang="en-US" sz="2400">
                <a:solidFill>
                  <a:schemeClr val="tx1">
                    <a:lumMod val="85000"/>
                    <a:lumOff val="15000"/>
                  </a:schemeClr>
                </a:solidFill>
              </a:rPr>
              <a:t> </a:t>
            </a:r>
            <a:r>
              <a:rPr lang="en-US" sz="2400" err="1">
                <a:solidFill>
                  <a:schemeClr val="tx1">
                    <a:lumMod val="85000"/>
                    <a:lumOff val="15000"/>
                  </a:schemeClr>
                </a:solidFill>
              </a:rPr>
              <a:t>Fragen</a:t>
            </a:r>
            <a:r>
              <a:rPr lang="en-US" sz="2400">
                <a:solidFill>
                  <a:schemeClr val="tx1">
                    <a:lumMod val="85000"/>
                    <a:lumOff val="15000"/>
                  </a:schemeClr>
                </a:solidFill>
              </a:rPr>
              <a:t>?</a:t>
            </a:r>
          </a:p>
        </p:txBody>
      </p:sp>
    </p:spTree>
    <p:extLst>
      <p:ext uri="{BB962C8B-B14F-4D97-AF65-F5344CB8AC3E}">
        <p14:creationId xmlns:p14="http://schemas.microsoft.com/office/powerpoint/2010/main" val="33719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17D19E53-0385-4305-AB42-F2BE4A3E395D}"/>
              </a:ext>
            </a:extLst>
          </p:cNvPr>
          <p:cNvSpPr>
            <a:spLocks noGrp="1"/>
          </p:cNvSpPr>
          <p:nvPr>
            <p:ph type="title"/>
          </p:nvPr>
        </p:nvSpPr>
        <p:spPr>
          <a:xfrm>
            <a:off x="1179226" y="1594707"/>
            <a:ext cx="9833548" cy="1325563"/>
          </a:xfrm>
        </p:spPr>
        <p:txBody>
          <a:bodyPr anchor="b">
            <a:normAutofit/>
          </a:bodyPr>
          <a:lstStyle/>
          <a:p>
            <a:pPr algn="ctr"/>
            <a:r>
              <a:rPr lang="de-DE" sz="3600" b="1">
                <a:solidFill>
                  <a:schemeClr val="tx2"/>
                </a:solidFill>
              </a:rPr>
              <a:t>Schritt 3 – Umsetzung der Prähabilitation </a:t>
            </a:r>
            <a:endParaRPr lang="de-DE" sz="3600">
              <a:solidFill>
                <a:schemeClr val="tx2"/>
              </a:solidFill>
            </a:endParaRP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9D8DB299-DCCA-4B3D-8430-0990A3F035D4}"/>
              </a:ext>
            </a:extLst>
          </p:cNvPr>
          <p:cNvSpPr>
            <a:spLocks noGrp="1"/>
          </p:cNvSpPr>
          <p:nvPr>
            <p:ph idx="1"/>
          </p:nvPr>
        </p:nvSpPr>
        <p:spPr>
          <a:xfrm>
            <a:off x="1179226" y="3329677"/>
            <a:ext cx="9833548" cy="2457269"/>
          </a:xfrm>
        </p:spPr>
        <p:txBody>
          <a:bodyPr>
            <a:normAutofit/>
          </a:bodyPr>
          <a:lstStyle/>
          <a:p>
            <a:r>
              <a:rPr lang="de-DE" sz="1800">
                <a:solidFill>
                  <a:schemeClr val="tx2"/>
                </a:solidFill>
              </a:rPr>
              <a:t>Digital synchronisierter Wochenplan:</a:t>
            </a:r>
          </a:p>
          <a:p>
            <a:r>
              <a:rPr lang="de-DE" sz="1800">
                <a:solidFill>
                  <a:schemeClr val="tx2"/>
                </a:solidFill>
              </a:rPr>
              <a:t>2x/Woche Bewegungseinheit (telemedizinisch begleitet)</a:t>
            </a:r>
          </a:p>
          <a:p>
            <a:r>
              <a:rPr lang="de-DE" sz="1800">
                <a:solidFill>
                  <a:schemeClr val="tx2"/>
                </a:solidFill>
              </a:rPr>
              <a:t>1x/Woche psychologische Sitzung (online)</a:t>
            </a:r>
          </a:p>
          <a:p>
            <a:r>
              <a:rPr lang="de-DE" sz="1800">
                <a:solidFill>
                  <a:schemeClr val="tx2"/>
                </a:solidFill>
              </a:rPr>
              <a:t>Ernährungscoaching per App</a:t>
            </a:r>
          </a:p>
          <a:p>
            <a:r>
              <a:rPr lang="de-DE" sz="1800">
                <a:solidFill>
                  <a:schemeClr val="tx2"/>
                </a:solidFill>
              </a:rPr>
              <a:t>Pflegeberatung und Hilfsmittelbeantragung</a:t>
            </a:r>
          </a:p>
          <a:p>
            <a:r>
              <a:rPr lang="de-DE" sz="1800">
                <a:solidFill>
                  <a:schemeClr val="tx2"/>
                </a:solidFill>
              </a:rPr>
              <a:t>Patient Education: Aufklärung zu Ablauf und Nebenwirkungen</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7392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0B3DB612-B238-4137-9B9A-B66C8EF705D7}"/>
              </a:ext>
            </a:extLst>
          </p:cNvPr>
          <p:cNvSpPr>
            <a:spLocks noGrp="1"/>
          </p:cNvSpPr>
          <p:nvPr>
            <p:ph type="title"/>
          </p:nvPr>
        </p:nvSpPr>
        <p:spPr>
          <a:xfrm>
            <a:off x="1179226" y="1594707"/>
            <a:ext cx="9833548" cy="1325563"/>
          </a:xfrm>
        </p:spPr>
        <p:txBody>
          <a:bodyPr anchor="b">
            <a:normAutofit/>
          </a:bodyPr>
          <a:lstStyle/>
          <a:p>
            <a:pPr algn="ctr"/>
            <a:r>
              <a:rPr lang="de-DE" sz="3600" b="1">
                <a:solidFill>
                  <a:schemeClr val="tx2"/>
                </a:solidFill>
              </a:rPr>
              <a:t>Schritt 4 – Qualitätssicherung &amp; Monitoring</a:t>
            </a:r>
            <a:br>
              <a:rPr lang="de-DE" sz="3600" b="1">
                <a:solidFill>
                  <a:schemeClr val="tx2"/>
                </a:solidFill>
              </a:rPr>
            </a:br>
            <a:endParaRPr lang="de-DE" sz="3600">
              <a:solidFill>
                <a:schemeClr val="tx2"/>
              </a:solidFill>
            </a:endParaRP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6F2BE4B2-C6C8-4F1F-8330-1BA3EE857551}"/>
              </a:ext>
            </a:extLst>
          </p:cNvPr>
          <p:cNvSpPr>
            <a:spLocks noGrp="1"/>
          </p:cNvSpPr>
          <p:nvPr>
            <p:ph idx="1"/>
          </p:nvPr>
        </p:nvSpPr>
        <p:spPr>
          <a:xfrm>
            <a:off x="1179226" y="3329677"/>
            <a:ext cx="9833548" cy="2457269"/>
          </a:xfrm>
        </p:spPr>
        <p:txBody>
          <a:bodyPr>
            <a:normAutofit/>
          </a:bodyPr>
          <a:lstStyle/>
          <a:p>
            <a:r>
              <a:rPr lang="de-DE" sz="1500" b="1">
                <a:solidFill>
                  <a:schemeClr val="tx2"/>
                </a:solidFill>
              </a:rPr>
              <a:t>Datengestützte Begleitung durch PreCARe</a:t>
            </a:r>
            <a:endParaRPr lang="de-DE" sz="1500">
              <a:solidFill>
                <a:schemeClr val="tx2"/>
              </a:solidFill>
            </a:endParaRPr>
          </a:p>
          <a:p>
            <a:r>
              <a:rPr lang="de-DE" sz="1500">
                <a:solidFill>
                  <a:schemeClr val="tx2"/>
                </a:solidFill>
              </a:rPr>
              <a:t>Symptomtracking: Fatigue, Schlaf, Angst (z. B. per App mit Farbskala)</a:t>
            </a:r>
          </a:p>
          <a:p>
            <a:r>
              <a:rPr lang="de-DE" sz="1500">
                <a:solidFill>
                  <a:schemeClr val="tx2"/>
                </a:solidFill>
              </a:rPr>
              <a:t>Bewegungsdaten (via Wearable oder Selbsteingabe)</a:t>
            </a:r>
          </a:p>
          <a:p>
            <a:r>
              <a:rPr lang="de-DE" sz="1500">
                <a:solidFill>
                  <a:schemeClr val="tx2"/>
                </a:solidFill>
              </a:rPr>
              <a:t>Ernährungsprotokoll</a:t>
            </a:r>
          </a:p>
          <a:p>
            <a:r>
              <a:rPr lang="de-DE" sz="1500">
                <a:solidFill>
                  <a:schemeClr val="tx2"/>
                </a:solidFill>
              </a:rPr>
              <a:t>Psychometrische Scores (z. B. wöchentlich PHQ-9)</a:t>
            </a:r>
          </a:p>
          <a:p>
            <a:r>
              <a:rPr lang="de-DE" sz="1500">
                <a:solidFill>
                  <a:schemeClr val="tx2"/>
                </a:solidFill>
              </a:rPr>
              <a:t>Einbindung multiprofessioneller Fallbesprechungen</a:t>
            </a:r>
          </a:p>
          <a:p>
            <a:r>
              <a:rPr lang="de-DE" sz="1500">
                <a:solidFill>
                  <a:schemeClr val="tx2"/>
                </a:solidFill>
              </a:rPr>
              <a:t>➡ </a:t>
            </a:r>
            <a:r>
              <a:rPr lang="de-DE" sz="1500" i="1">
                <a:solidFill>
                  <a:schemeClr val="tx2"/>
                </a:solidFill>
              </a:rPr>
              <a:t>Risikofrüherkennung, z. B. für Eskalation psychischer Symptome oder Mobilitätsverlust</a:t>
            </a:r>
            <a:endParaRPr lang="de-DE" sz="1500">
              <a:solidFill>
                <a:schemeClr val="tx2"/>
              </a:solidFill>
            </a:endParaRPr>
          </a:p>
          <a:p>
            <a:endParaRPr lang="de-DE" sz="1500">
              <a:solidFill>
                <a:schemeClr val="tx2"/>
              </a:solidFill>
            </a:endParaRP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393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2A33CDED-3B94-4FAB-B76E-3D2B67492714}"/>
              </a:ext>
            </a:extLst>
          </p:cNvPr>
          <p:cNvSpPr>
            <a:spLocks noGrp="1"/>
          </p:cNvSpPr>
          <p:nvPr>
            <p:ph type="title"/>
          </p:nvPr>
        </p:nvSpPr>
        <p:spPr>
          <a:xfrm>
            <a:off x="1179226" y="1594707"/>
            <a:ext cx="9833548" cy="1325563"/>
          </a:xfrm>
        </p:spPr>
        <p:txBody>
          <a:bodyPr anchor="b">
            <a:normAutofit/>
          </a:bodyPr>
          <a:lstStyle/>
          <a:p>
            <a:pPr algn="ctr"/>
            <a:r>
              <a:rPr lang="de-DE" sz="3600" b="1">
                <a:solidFill>
                  <a:schemeClr val="tx2"/>
                </a:solidFill>
              </a:rPr>
              <a:t>Schritt 5 – Vorbereitung auf Stationäre Aufnahme</a:t>
            </a:r>
            <a:br>
              <a:rPr lang="de-DE" sz="3600" b="1">
                <a:solidFill>
                  <a:schemeClr val="tx2"/>
                </a:solidFill>
              </a:rPr>
            </a:br>
            <a:endParaRPr lang="de-DE" sz="3600">
              <a:solidFill>
                <a:schemeClr val="tx2"/>
              </a:solidFill>
            </a:endParaRP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88C9484F-409B-4F86-8A73-0D01F721303F}"/>
              </a:ext>
            </a:extLst>
          </p:cNvPr>
          <p:cNvSpPr>
            <a:spLocks noGrp="1"/>
          </p:cNvSpPr>
          <p:nvPr>
            <p:ph idx="1"/>
          </p:nvPr>
        </p:nvSpPr>
        <p:spPr>
          <a:xfrm>
            <a:off x="1179226" y="3329677"/>
            <a:ext cx="9833548" cy="2457269"/>
          </a:xfrm>
        </p:spPr>
        <p:txBody>
          <a:bodyPr>
            <a:normAutofit/>
          </a:bodyPr>
          <a:lstStyle/>
          <a:p>
            <a:r>
              <a:rPr lang="de-DE" sz="1800" b="1">
                <a:solidFill>
                  <a:schemeClr val="tx2"/>
                </a:solidFill>
              </a:rPr>
              <a:t>Letzte Woche vor CAR-T-Zell-Infusion</a:t>
            </a:r>
            <a:endParaRPr lang="de-DE" sz="1800">
              <a:solidFill>
                <a:schemeClr val="tx2"/>
              </a:solidFill>
            </a:endParaRPr>
          </a:p>
          <a:p>
            <a:r>
              <a:rPr lang="de-DE" sz="1800">
                <a:solidFill>
                  <a:schemeClr val="tx2"/>
                </a:solidFill>
              </a:rPr>
              <a:t>Individuelle Vorbereitung auf Klinikaufenthalt:</a:t>
            </a:r>
          </a:p>
          <a:p>
            <a:pPr lvl="1"/>
            <a:r>
              <a:rPr lang="de-DE" sz="1800">
                <a:solidFill>
                  <a:schemeClr val="tx2"/>
                </a:solidFill>
              </a:rPr>
              <a:t>Checkliste (z. B. für Medikation, Angehörige, Patientenverfügung)</a:t>
            </a:r>
          </a:p>
          <a:p>
            <a:pPr lvl="1"/>
            <a:r>
              <a:rPr lang="de-DE" sz="1800">
                <a:solidFill>
                  <a:schemeClr val="tx2"/>
                </a:solidFill>
              </a:rPr>
              <a:t>Psychoedukative Sitzung: Ablauf &amp; Nebenwirkungen der CAR-T</a:t>
            </a:r>
          </a:p>
          <a:p>
            <a:pPr lvl="1"/>
            <a:r>
              <a:rPr lang="de-DE" sz="1800">
                <a:solidFill>
                  <a:schemeClr val="tx2"/>
                </a:solidFill>
              </a:rPr>
              <a:t>Finales Abschlussgespräch (Videotelefonie oder persönlich)</a:t>
            </a:r>
          </a:p>
          <a:p>
            <a:r>
              <a:rPr lang="de-DE" sz="1800">
                <a:solidFill>
                  <a:schemeClr val="tx2"/>
                </a:solidFill>
              </a:rPr>
              <a:t>➡ </a:t>
            </a:r>
            <a:r>
              <a:rPr lang="de-DE" sz="1800" i="1">
                <a:solidFill>
                  <a:schemeClr val="tx2"/>
                </a:solidFill>
              </a:rPr>
              <a:t>Verbesserte Therapieadhärenz, reduzierte Angst, mehr Kontrolle für Patient X</a:t>
            </a:r>
            <a:endParaRPr lang="de-DE" sz="1800">
              <a:solidFill>
                <a:schemeClr val="tx2"/>
              </a:solidFill>
            </a:endParaRPr>
          </a:p>
          <a:p>
            <a:endParaRPr lang="de-DE" sz="1800">
              <a:solidFill>
                <a:schemeClr val="tx2"/>
              </a:solidFill>
            </a:endParaRP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505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C264A0-869E-4998-8A6F-846A80FD36E9}"/>
              </a:ext>
            </a:extLst>
          </p:cNvPr>
          <p:cNvSpPr>
            <a:spLocks noGrp="1"/>
          </p:cNvSpPr>
          <p:nvPr>
            <p:ph type="title"/>
          </p:nvPr>
        </p:nvSpPr>
        <p:spPr/>
        <p:txBody>
          <a:bodyPr/>
          <a:lstStyle/>
          <a:p>
            <a:pPr algn="ctr"/>
            <a:r>
              <a:rPr lang="de-DE" b="1"/>
              <a:t>Zusammenfassung</a:t>
            </a:r>
            <a:endParaRPr lang="de-DE"/>
          </a:p>
        </p:txBody>
      </p:sp>
      <p:sp>
        <p:nvSpPr>
          <p:cNvPr id="3" name="Inhaltsplatzhalter 2">
            <a:extLst>
              <a:ext uri="{FF2B5EF4-FFF2-40B4-BE49-F238E27FC236}">
                <a16:creationId xmlns:a16="http://schemas.microsoft.com/office/drawing/2014/main" id="{CA96DB2C-4B8E-4F88-97C8-60DB502984ED}"/>
              </a:ext>
            </a:extLst>
          </p:cNvPr>
          <p:cNvSpPr>
            <a:spLocks noGrp="1"/>
          </p:cNvSpPr>
          <p:nvPr>
            <p:ph idx="1"/>
          </p:nvPr>
        </p:nvSpPr>
        <p:spPr/>
        <p:txBody>
          <a:bodyPr/>
          <a:lstStyle/>
          <a:p>
            <a:pPr marL="0" indent="0" algn="ctr">
              <a:buNone/>
            </a:pPr>
            <a:r>
              <a:rPr lang="de-DE" b="1" err="1"/>
              <a:t>PreCARe</a:t>
            </a:r>
            <a:r>
              <a:rPr lang="de-DE" b="1"/>
              <a:t> – Nutzen für Patient X</a:t>
            </a:r>
          </a:p>
          <a:p>
            <a:pPr marL="0" indent="0" algn="ctr">
              <a:buNone/>
            </a:pPr>
            <a:endParaRPr lang="de-DE"/>
          </a:p>
          <a:p>
            <a:r>
              <a:rPr lang="de-DE" b="1"/>
              <a:t>Personalisierung:</a:t>
            </a:r>
            <a:r>
              <a:rPr lang="de-DE"/>
              <a:t> alle Komponenten an Patient X angepasst</a:t>
            </a:r>
          </a:p>
          <a:p>
            <a:r>
              <a:rPr lang="de-DE" b="1"/>
              <a:t>Koordination:</a:t>
            </a:r>
            <a:r>
              <a:rPr lang="de-DE"/>
              <a:t> Abgleich mit real verfügbaren Ressourcen des Zentrums</a:t>
            </a:r>
          </a:p>
          <a:p>
            <a:r>
              <a:rPr lang="de-DE" b="1"/>
              <a:t>Effizienz:</a:t>
            </a:r>
            <a:r>
              <a:rPr lang="de-DE"/>
              <a:t> Reduktion von Notfallinterventionen durch strukturierte Vorbereitung</a:t>
            </a:r>
          </a:p>
          <a:p>
            <a:r>
              <a:rPr lang="de-DE" b="1"/>
              <a:t>Empowerment:</a:t>
            </a:r>
            <a:r>
              <a:rPr lang="de-DE"/>
              <a:t> Stärkung der Selbstwirksamkeit trotz multipler Belastungsfaktoren</a:t>
            </a:r>
          </a:p>
          <a:p>
            <a:endParaRPr lang="de-DE"/>
          </a:p>
        </p:txBody>
      </p:sp>
    </p:spTree>
    <p:extLst>
      <p:ext uri="{BB962C8B-B14F-4D97-AF65-F5344CB8AC3E}">
        <p14:creationId xmlns:p14="http://schemas.microsoft.com/office/powerpoint/2010/main" val="271514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9D74C1AF-7CBC-402A-B338-1226B9D6A443}"/>
              </a:ext>
            </a:extLst>
          </p:cNvPr>
          <p:cNvSpPr/>
          <p:nvPr/>
        </p:nvSpPr>
        <p:spPr>
          <a:xfrm>
            <a:off x="297366" y="505521"/>
            <a:ext cx="8303941" cy="5330283"/>
          </a:xfrm>
          <a:prstGeom prst="rect">
            <a:avLst/>
          </a:prstGeom>
          <a:solidFill>
            <a:srgbClr val="3A1A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6AE7632C-B231-49D9-B0FF-824F904708D9}"/>
              </a:ext>
            </a:extLst>
          </p:cNvPr>
          <p:cNvSpPr/>
          <p:nvPr/>
        </p:nvSpPr>
        <p:spPr>
          <a:xfrm>
            <a:off x="3876675" y="1333500"/>
            <a:ext cx="3690938" cy="36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0F22E37F-EF70-4C66-9D85-65C68FE6D549}"/>
              </a:ext>
            </a:extLst>
          </p:cNvPr>
          <p:cNvSpPr txBox="1"/>
          <p:nvPr/>
        </p:nvSpPr>
        <p:spPr>
          <a:xfrm>
            <a:off x="1081073" y="2164601"/>
            <a:ext cx="7024702" cy="1862048"/>
          </a:xfrm>
          <a:prstGeom prst="rect">
            <a:avLst/>
          </a:prstGeom>
          <a:noFill/>
        </p:spPr>
        <p:txBody>
          <a:bodyPr wrap="square" rtlCol="0">
            <a:spAutoFit/>
          </a:bodyPr>
          <a:lstStyle/>
          <a:p>
            <a:r>
              <a:rPr lang="de-DE" sz="11500">
                <a:solidFill>
                  <a:schemeClr val="bg1"/>
                </a:solidFill>
                <a:latin typeface="Arial Rounded MT Bold" panose="020F0704030504030204" pitchFamily="34" charset="0"/>
              </a:rPr>
              <a:t>Pre  are</a:t>
            </a:r>
          </a:p>
        </p:txBody>
      </p:sp>
      <p:pic>
        <p:nvPicPr>
          <p:cNvPr id="10" name="Grafik 9">
            <a:extLst>
              <a:ext uri="{FF2B5EF4-FFF2-40B4-BE49-F238E27FC236}">
                <a16:creationId xmlns:a16="http://schemas.microsoft.com/office/drawing/2014/main" id="{305DB9A6-E006-4C77-AF24-139E24EC12B3}"/>
              </a:ext>
            </a:extLst>
          </p:cNvPr>
          <p:cNvPicPr>
            <a:picLocks noChangeAspect="1"/>
          </p:cNvPicPr>
          <p:nvPr/>
        </p:nvPicPr>
        <p:blipFill rotWithShape="1">
          <a:blip r:embed="rId2"/>
          <a:srcRect r="50166"/>
          <a:stretch/>
        </p:blipFill>
        <p:spPr>
          <a:xfrm>
            <a:off x="3823907" y="1272474"/>
            <a:ext cx="1941353" cy="3859102"/>
          </a:xfrm>
          <a:prstGeom prst="rect">
            <a:avLst/>
          </a:prstGeom>
        </p:spPr>
      </p:pic>
      <p:sp>
        <p:nvSpPr>
          <p:cNvPr id="11" name="Ellipse 10">
            <a:extLst>
              <a:ext uri="{FF2B5EF4-FFF2-40B4-BE49-F238E27FC236}">
                <a16:creationId xmlns:a16="http://schemas.microsoft.com/office/drawing/2014/main" id="{4DF9DB61-C69A-424C-9E13-0923E3F8832B}"/>
              </a:ext>
            </a:extLst>
          </p:cNvPr>
          <p:cNvSpPr/>
          <p:nvPr/>
        </p:nvSpPr>
        <p:spPr>
          <a:xfrm>
            <a:off x="7278607" y="3702875"/>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C345CD7A-CD27-430A-BB1D-2BDE40D6A405}"/>
              </a:ext>
            </a:extLst>
          </p:cNvPr>
          <p:cNvSpPr/>
          <p:nvPr/>
        </p:nvSpPr>
        <p:spPr>
          <a:xfrm>
            <a:off x="7073561" y="1935910"/>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DCC9A2C9-D982-4D24-9BFF-59783241DD6A}"/>
              </a:ext>
            </a:extLst>
          </p:cNvPr>
          <p:cNvSpPr/>
          <p:nvPr/>
        </p:nvSpPr>
        <p:spPr>
          <a:xfrm>
            <a:off x="7278606" y="2334825"/>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AE79315B-66A2-411B-854D-FA51F3621994}"/>
              </a:ext>
            </a:extLst>
          </p:cNvPr>
          <p:cNvSpPr/>
          <p:nvPr/>
        </p:nvSpPr>
        <p:spPr>
          <a:xfrm>
            <a:off x="7073562" y="4088560"/>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46547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9D74C1AF-7CBC-402A-B338-1226B9D6A443}"/>
              </a:ext>
            </a:extLst>
          </p:cNvPr>
          <p:cNvSpPr/>
          <p:nvPr/>
        </p:nvSpPr>
        <p:spPr>
          <a:xfrm>
            <a:off x="609601" y="505521"/>
            <a:ext cx="9872870" cy="5330283"/>
          </a:xfrm>
          <a:prstGeom prst="rect">
            <a:avLst/>
          </a:prstGeom>
          <a:solidFill>
            <a:srgbClr val="3A1A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6AE7632C-B231-49D9-B0FF-824F904708D9}"/>
              </a:ext>
            </a:extLst>
          </p:cNvPr>
          <p:cNvSpPr/>
          <p:nvPr/>
        </p:nvSpPr>
        <p:spPr>
          <a:xfrm>
            <a:off x="5930762" y="1333500"/>
            <a:ext cx="3690938" cy="36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0F22E37F-EF70-4C66-9D85-65C68FE6D549}"/>
              </a:ext>
            </a:extLst>
          </p:cNvPr>
          <p:cNvSpPr txBox="1"/>
          <p:nvPr/>
        </p:nvSpPr>
        <p:spPr>
          <a:xfrm>
            <a:off x="1272209" y="2164601"/>
            <a:ext cx="8887653" cy="1862048"/>
          </a:xfrm>
          <a:prstGeom prst="rect">
            <a:avLst/>
          </a:prstGeom>
          <a:noFill/>
        </p:spPr>
        <p:txBody>
          <a:bodyPr wrap="square" rtlCol="0">
            <a:spAutoFit/>
          </a:bodyPr>
          <a:lstStyle/>
          <a:p>
            <a:r>
              <a:rPr lang="de-DE" sz="11500">
                <a:solidFill>
                  <a:schemeClr val="bg1"/>
                </a:solidFill>
                <a:latin typeface="Arial Rounded MT Bold" panose="020F0704030504030204" pitchFamily="34" charset="0"/>
              </a:rPr>
              <a:t>Neuro  are</a:t>
            </a:r>
          </a:p>
        </p:txBody>
      </p:sp>
      <p:pic>
        <p:nvPicPr>
          <p:cNvPr id="10" name="Grafik 9">
            <a:extLst>
              <a:ext uri="{FF2B5EF4-FFF2-40B4-BE49-F238E27FC236}">
                <a16:creationId xmlns:a16="http://schemas.microsoft.com/office/drawing/2014/main" id="{305DB9A6-E006-4C77-AF24-139E24EC12B3}"/>
              </a:ext>
            </a:extLst>
          </p:cNvPr>
          <p:cNvPicPr>
            <a:picLocks noChangeAspect="1"/>
          </p:cNvPicPr>
          <p:nvPr/>
        </p:nvPicPr>
        <p:blipFill rotWithShape="1">
          <a:blip r:embed="rId3"/>
          <a:srcRect r="50166"/>
          <a:stretch/>
        </p:blipFill>
        <p:spPr>
          <a:xfrm>
            <a:off x="5877994" y="1272474"/>
            <a:ext cx="1941353" cy="3859102"/>
          </a:xfrm>
          <a:prstGeom prst="rect">
            <a:avLst/>
          </a:prstGeom>
        </p:spPr>
      </p:pic>
      <p:sp>
        <p:nvSpPr>
          <p:cNvPr id="2" name="Freihandform: Form 1">
            <a:extLst>
              <a:ext uri="{FF2B5EF4-FFF2-40B4-BE49-F238E27FC236}">
                <a16:creationId xmlns:a16="http://schemas.microsoft.com/office/drawing/2014/main" id="{729B238E-7385-44ED-AF38-9A04DC3CA2F6}"/>
              </a:ext>
            </a:extLst>
          </p:cNvPr>
          <p:cNvSpPr/>
          <p:nvPr/>
        </p:nvSpPr>
        <p:spPr>
          <a:xfrm rot="13314194">
            <a:off x="7247950" y="827597"/>
            <a:ext cx="1148461" cy="943144"/>
          </a:xfrm>
          <a:custGeom>
            <a:avLst/>
            <a:gdLst>
              <a:gd name="connsiteX0" fmla="*/ 493089 w 921471"/>
              <a:gd name="connsiteY0" fmla="*/ 397001 h 858882"/>
              <a:gd name="connsiteX1" fmla="*/ 493089 w 921471"/>
              <a:gd name="connsiteY1" fmla="*/ 397001 h 858882"/>
              <a:gd name="connsiteX2" fmla="*/ 443156 w 921471"/>
              <a:gd name="connsiteY2" fmla="*/ 400121 h 858882"/>
              <a:gd name="connsiteX3" fmla="*/ 452519 w 921471"/>
              <a:gd name="connsiteY3" fmla="*/ 356430 h 858882"/>
              <a:gd name="connsiteX4" fmla="*/ 455639 w 921471"/>
              <a:gd name="connsiteY4" fmla="*/ 347067 h 858882"/>
              <a:gd name="connsiteX5" fmla="*/ 468123 w 921471"/>
              <a:gd name="connsiteY5" fmla="*/ 340826 h 858882"/>
              <a:gd name="connsiteX6" fmla="*/ 489968 w 921471"/>
              <a:gd name="connsiteY6" fmla="*/ 325222 h 858882"/>
              <a:gd name="connsiteX7" fmla="*/ 499331 w 921471"/>
              <a:gd name="connsiteY7" fmla="*/ 315859 h 858882"/>
              <a:gd name="connsiteX8" fmla="*/ 524297 w 921471"/>
              <a:gd name="connsiteY8" fmla="*/ 303376 h 858882"/>
              <a:gd name="connsiteX9" fmla="*/ 558626 w 921471"/>
              <a:gd name="connsiteY9" fmla="*/ 272168 h 858882"/>
              <a:gd name="connsiteX10" fmla="*/ 567989 w 921471"/>
              <a:gd name="connsiteY10" fmla="*/ 259685 h 858882"/>
              <a:gd name="connsiteX11" fmla="*/ 589835 w 921471"/>
              <a:gd name="connsiteY11" fmla="*/ 240960 h 858882"/>
              <a:gd name="connsiteX12" fmla="*/ 605439 w 921471"/>
              <a:gd name="connsiteY12" fmla="*/ 219114 h 858882"/>
              <a:gd name="connsiteX13" fmla="*/ 633526 w 921471"/>
              <a:gd name="connsiteY13" fmla="*/ 187906 h 858882"/>
              <a:gd name="connsiteX14" fmla="*/ 649130 w 921471"/>
              <a:gd name="connsiteY14" fmla="*/ 166060 h 858882"/>
              <a:gd name="connsiteX15" fmla="*/ 652251 w 921471"/>
              <a:gd name="connsiteY15" fmla="*/ 153577 h 858882"/>
              <a:gd name="connsiteX16" fmla="*/ 664734 w 921471"/>
              <a:gd name="connsiteY16" fmla="*/ 131731 h 858882"/>
              <a:gd name="connsiteX17" fmla="*/ 670976 w 921471"/>
              <a:gd name="connsiteY17" fmla="*/ 122368 h 858882"/>
              <a:gd name="connsiteX18" fmla="*/ 674097 w 921471"/>
              <a:gd name="connsiteY18" fmla="*/ 113006 h 858882"/>
              <a:gd name="connsiteX19" fmla="*/ 667855 w 921471"/>
              <a:gd name="connsiteY19" fmla="*/ 97402 h 858882"/>
              <a:gd name="connsiteX20" fmla="*/ 617922 w 921471"/>
              <a:gd name="connsiteY20" fmla="*/ 113006 h 858882"/>
              <a:gd name="connsiteX21" fmla="*/ 608560 w 921471"/>
              <a:gd name="connsiteY21" fmla="*/ 119248 h 858882"/>
              <a:gd name="connsiteX22" fmla="*/ 602318 w 921471"/>
              <a:gd name="connsiteY22" fmla="*/ 128610 h 858882"/>
              <a:gd name="connsiteX23" fmla="*/ 592955 w 921471"/>
              <a:gd name="connsiteY23" fmla="*/ 134852 h 858882"/>
              <a:gd name="connsiteX24" fmla="*/ 586714 w 921471"/>
              <a:gd name="connsiteY24" fmla="*/ 147335 h 858882"/>
              <a:gd name="connsiteX25" fmla="*/ 577351 w 921471"/>
              <a:gd name="connsiteY25" fmla="*/ 150456 h 858882"/>
              <a:gd name="connsiteX26" fmla="*/ 564868 w 921471"/>
              <a:gd name="connsiteY26" fmla="*/ 156698 h 858882"/>
              <a:gd name="connsiteX27" fmla="*/ 549264 w 921471"/>
              <a:gd name="connsiteY27" fmla="*/ 172302 h 858882"/>
              <a:gd name="connsiteX28" fmla="*/ 533660 w 921471"/>
              <a:gd name="connsiteY28" fmla="*/ 187906 h 858882"/>
              <a:gd name="connsiteX29" fmla="*/ 527418 w 921471"/>
              <a:gd name="connsiteY29" fmla="*/ 200389 h 858882"/>
              <a:gd name="connsiteX30" fmla="*/ 502452 w 921471"/>
              <a:gd name="connsiteY30" fmla="*/ 215993 h 858882"/>
              <a:gd name="connsiteX31" fmla="*/ 421310 w 921471"/>
              <a:gd name="connsiteY31" fmla="*/ 206631 h 858882"/>
              <a:gd name="connsiteX32" fmla="*/ 411948 w 921471"/>
              <a:gd name="connsiteY32" fmla="*/ 197268 h 858882"/>
              <a:gd name="connsiteX33" fmla="*/ 390102 w 921471"/>
              <a:gd name="connsiteY33" fmla="*/ 187906 h 858882"/>
              <a:gd name="connsiteX34" fmla="*/ 383861 w 921471"/>
              <a:gd name="connsiteY34" fmla="*/ 175422 h 858882"/>
              <a:gd name="connsiteX35" fmla="*/ 346411 w 921471"/>
              <a:gd name="connsiteY35" fmla="*/ 144214 h 858882"/>
              <a:gd name="connsiteX36" fmla="*/ 343290 w 921471"/>
              <a:gd name="connsiteY36" fmla="*/ 131731 h 858882"/>
              <a:gd name="connsiteX37" fmla="*/ 330807 w 921471"/>
              <a:gd name="connsiteY37" fmla="*/ 128610 h 858882"/>
              <a:gd name="connsiteX38" fmla="*/ 321444 w 921471"/>
              <a:gd name="connsiteY38" fmla="*/ 122368 h 858882"/>
              <a:gd name="connsiteX39" fmla="*/ 290236 w 921471"/>
              <a:gd name="connsiteY39" fmla="*/ 91160 h 858882"/>
              <a:gd name="connsiteX40" fmla="*/ 277753 w 921471"/>
              <a:gd name="connsiteY40" fmla="*/ 78677 h 858882"/>
              <a:gd name="connsiteX41" fmla="*/ 234061 w 921471"/>
              <a:gd name="connsiteY41" fmla="*/ 56831 h 858882"/>
              <a:gd name="connsiteX42" fmla="*/ 230940 w 921471"/>
              <a:gd name="connsiteY42" fmla="*/ 47469 h 858882"/>
              <a:gd name="connsiteX43" fmla="*/ 218457 w 921471"/>
              <a:gd name="connsiteY43" fmla="*/ 41227 h 858882"/>
              <a:gd name="connsiteX44" fmla="*/ 181007 w 921471"/>
              <a:gd name="connsiteY44" fmla="*/ 25623 h 858882"/>
              <a:gd name="connsiteX45" fmla="*/ 134195 w 921471"/>
              <a:gd name="connsiteY45" fmla="*/ 10019 h 858882"/>
              <a:gd name="connsiteX46" fmla="*/ 127953 w 921471"/>
              <a:gd name="connsiteY46" fmla="*/ 657 h 858882"/>
              <a:gd name="connsiteX47" fmla="*/ 137316 w 921471"/>
              <a:gd name="connsiteY47" fmla="*/ 6898 h 858882"/>
              <a:gd name="connsiteX48" fmla="*/ 146678 w 921471"/>
              <a:gd name="connsiteY48" fmla="*/ 22502 h 858882"/>
              <a:gd name="connsiteX49" fmla="*/ 156041 w 921471"/>
              <a:gd name="connsiteY49" fmla="*/ 34986 h 858882"/>
              <a:gd name="connsiteX50" fmla="*/ 171645 w 921471"/>
              <a:gd name="connsiteY50" fmla="*/ 50590 h 858882"/>
              <a:gd name="connsiteX51" fmla="*/ 184128 w 921471"/>
              <a:gd name="connsiteY51" fmla="*/ 59952 h 858882"/>
              <a:gd name="connsiteX52" fmla="*/ 221578 w 921471"/>
              <a:gd name="connsiteY52" fmla="*/ 91160 h 858882"/>
              <a:gd name="connsiteX53" fmla="*/ 237182 w 921471"/>
              <a:gd name="connsiteY53" fmla="*/ 113006 h 858882"/>
              <a:gd name="connsiteX54" fmla="*/ 265269 w 921471"/>
              <a:gd name="connsiteY54" fmla="*/ 150456 h 858882"/>
              <a:gd name="connsiteX55" fmla="*/ 268390 w 921471"/>
              <a:gd name="connsiteY55" fmla="*/ 162939 h 858882"/>
              <a:gd name="connsiteX56" fmla="*/ 283994 w 921471"/>
              <a:gd name="connsiteY56" fmla="*/ 181664 h 858882"/>
              <a:gd name="connsiteX57" fmla="*/ 268390 w 921471"/>
              <a:gd name="connsiteY57" fmla="*/ 215993 h 858882"/>
              <a:gd name="connsiteX58" fmla="*/ 255907 w 921471"/>
              <a:gd name="connsiteY58" fmla="*/ 219114 h 858882"/>
              <a:gd name="connsiteX59" fmla="*/ 234061 w 921471"/>
              <a:gd name="connsiteY59" fmla="*/ 231597 h 858882"/>
              <a:gd name="connsiteX60" fmla="*/ 209095 w 921471"/>
              <a:gd name="connsiteY60" fmla="*/ 256564 h 858882"/>
              <a:gd name="connsiteX61" fmla="*/ 196611 w 921471"/>
              <a:gd name="connsiteY61" fmla="*/ 262805 h 858882"/>
              <a:gd name="connsiteX62" fmla="*/ 149799 w 921471"/>
              <a:gd name="connsiteY62" fmla="*/ 290893 h 858882"/>
              <a:gd name="connsiteX63" fmla="*/ 112349 w 921471"/>
              <a:gd name="connsiteY63" fmla="*/ 300255 h 858882"/>
              <a:gd name="connsiteX64" fmla="*/ 96745 w 921471"/>
              <a:gd name="connsiteY64" fmla="*/ 309618 h 858882"/>
              <a:gd name="connsiteX65" fmla="*/ 65537 w 921471"/>
              <a:gd name="connsiteY65" fmla="*/ 315859 h 858882"/>
              <a:gd name="connsiteX66" fmla="*/ 49933 w 921471"/>
              <a:gd name="connsiteY66" fmla="*/ 322101 h 858882"/>
              <a:gd name="connsiteX67" fmla="*/ 21846 w 921471"/>
              <a:gd name="connsiteY67" fmla="*/ 343947 h 858882"/>
              <a:gd name="connsiteX68" fmla="*/ 12483 w 921471"/>
              <a:gd name="connsiteY68" fmla="*/ 347067 h 858882"/>
              <a:gd name="connsiteX69" fmla="*/ 0 w 921471"/>
              <a:gd name="connsiteY69" fmla="*/ 353309 h 858882"/>
              <a:gd name="connsiteX70" fmla="*/ 9362 w 921471"/>
              <a:gd name="connsiteY70" fmla="*/ 328343 h 858882"/>
              <a:gd name="connsiteX71" fmla="*/ 28087 w 921471"/>
              <a:gd name="connsiteY71" fmla="*/ 312738 h 858882"/>
              <a:gd name="connsiteX72" fmla="*/ 40570 w 921471"/>
              <a:gd name="connsiteY72" fmla="*/ 303376 h 858882"/>
              <a:gd name="connsiteX73" fmla="*/ 68658 w 921471"/>
              <a:gd name="connsiteY73" fmla="*/ 294014 h 858882"/>
              <a:gd name="connsiteX74" fmla="*/ 78020 w 921471"/>
              <a:gd name="connsiteY74" fmla="*/ 287772 h 858882"/>
              <a:gd name="connsiteX75" fmla="*/ 177887 w 921471"/>
              <a:gd name="connsiteY75" fmla="*/ 290893 h 858882"/>
              <a:gd name="connsiteX76" fmla="*/ 187249 w 921471"/>
              <a:gd name="connsiteY76" fmla="*/ 294014 h 858882"/>
              <a:gd name="connsiteX77" fmla="*/ 215336 w 921471"/>
              <a:gd name="connsiteY77" fmla="*/ 300255 h 858882"/>
              <a:gd name="connsiteX78" fmla="*/ 224699 w 921471"/>
              <a:gd name="connsiteY78" fmla="*/ 312738 h 858882"/>
              <a:gd name="connsiteX79" fmla="*/ 237182 w 921471"/>
              <a:gd name="connsiteY79" fmla="*/ 315859 h 858882"/>
              <a:gd name="connsiteX80" fmla="*/ 246545 w 921471"/>
              <a:gd name="connsiteY80" fmla="*/ 328343 h 858882"/>
              <a:gd name="connsiteX81" fmla="*/ 252786 w 921471"/>
              <a:gd name="connsiteY81" fmla="*/ 337705 h 858882"/>
              <a:gd name="connsiteX82" fmla="*/ 262149 w 921471"/>
              <a:gd name="connsiteY82" fmla="*/ 347067 h 858882"/>
              <a:gd name="connsiteX83" fmla="*/ 293357 w 921471"/>
              <a:gd name="connsiteY83" fmla="*/ 390759 h 858882"/>
              <a:gd name="connsiteX84" fmla="*/ 287115 w 921471"/>
              <a:gd name="connsiteY84" fmla="*/ 475021 h 858882"/>
              <a:gd name="connsiteX85" fmla="*/ 265269 w 921471"/>
              <a:gd name="connsiteY85" fmla="*/ 524954 h 858882"/>
              <a:gd name="connsiteX86" fmla="*/ 262149 w 921471"/>
              <a:gd name="connsiteY86" fmla="*/ 534317 h 858882"/>
              <a:gd name="connsiteX87" fmla="*/ 240303 w 921471"/>
              <a:gd name="connsiteY87" fmla="*/ 562404 h 858882"/>
              <a:gd name="connsiteX88" fmla="*/ 227820 w 921471"/>
              <a:gd name="connsiteY88" fmla="*/ 587371 h 858882"/>
              <a:gd name="connsiteX89" fmla="*/ 237182 w 921471"/>
              <a:gd name="connsiteY89" fmla="*/ 830794 h 858882"/>
              <a:gd name="connsiteX90" fmla="*/ 243424 w 921471"/>
              <a:gd name="connsiteY90" fmla="*/ 858882 h 858882"/>
              <a:gd name="connsiteX91" fmla="*/ 265269 w 921471"/>
              <a:gd name="connsiteY91" fmla="*/ 783982 h 858882"/>
              <a:gd name="connsiteX92" fmla="*/ 305840 w 921471"/>
              <a:gd name="connsiteY92" fmla="*/ 668512 h 858882"/>
              <a:gd name="connsiteX93" fmla="*/ 327686 w 921471"/>
              <a:gd name="connsiteY93" fmla="*/ 621700 h 858882"/>
              <a:gd name="connsiteX94" fmla="*/ 343290 w 921471"/>
              <a:gd name="connsiteY94" fmla="*/ 606095 h 858882"/>
              <a:gd name="connsiteX95" fmla="*/ 374498 w 921471"/>
              <a:gd name="connsiteY95" fmla="*/ 578008 h 858882"/>
              <a:gd name="connsiteX96" fmla="*/ 418190 w 921471"/>
              <a:gd name="connsiteY96" fmla="*/ 581129 h 858882"/>
              <a:gd name="connsiteX97" fmla="*/ 440035 w 921471"/>
              <a:gd name="connsiteY97" fmla="*/ 590491 h 858882"/>
              <a:gd name="connsiteX98" fmla="*/ 455639 w 921471"/>
              <a:gd name="connsiteY98" fmla="*/ 602975 h 858882"/>
              <a:gd name="connsiteX99" fmla="*/ 465002 w 921471"/>
              <a:gd name="connsiteY99" fmla="*/ 606095 h 858882"/>
              <a:gd name="connsiteX100" fmla="*/ 502452 w 921471"/>
              <a:gd name="connsiteY100" fmla="*/ 621700 h 858882"/>
              <a:gd name="connsiteX101" fmla="*/ 524297 w 921471"/>
              <a:gd name="connsiteY101" fmla="*/ 634183 h 858882"/>
              <a:gd name="connsiteX102" fmla="*/ 539902 w 921471"/>
              <a:gd name="connsiteY102" fmla="*/ 640424 h 858882"/>
              <a:gd name="connsiteX103" fmla="*/ 599197 w 921471"/>
              <a:gd name="connsiteY103" fmla="*/ 656029 h 858882"/>
              <a:gd name="connsiteX104" fmla="*/ 630405 w 921471"/>
              <a:gd name="connsiteY104" fmla="*/ 659149 h 858882"/>
              <a:gd name="connsiteX105" fmla="*/ 642889 w 921471"/>
              <a:gd name="connsiteY105" fmla="*/ 665391 h 858882"/>
              <a:gd name="connsiteX106" fmla="*/ 680338 w 921471"/>
              <a:gd name="connsiteY106" fmla="*/ 677874 h 858882"/>
              <a:gd name="connsiteX107" fmla="*/ 683459 w 921471"/>
              <a:gd name="connsiteY107" fmla="*/ 668512 h 858882"/>
              <a:gd name="connsiteX108" fmla="*/ 664734 w 921471"/>
              <a:gd name="connsiteY108" fmla="*/ 652908 h 858882"/>
              <a:gd name="connsiteX109" fmla="*/ 649130 w 921471"/>
              <a:gd name="connsiteY109" fmla="*/ 631062 h 858882"/>
              <a:gd name="connsiteX110" fmla="*/ 611680 w 921471"/>
              <a:gd name="connsiteY110" fmla="*/ 578008 h 858882"/>
              <a:gd name="connsiteX111" fmla="*/ 567989 w 921471"/>
              <a:gd name="connsiteY111" fmla="*/ 515592 h 858882"/>
              <a:gd name="connsiteX112" fmla="*/ 543022 w 921471"/>
              <a:gd name="connsiteY112" fmla="*/ 490625 h 858882"/>
              <a:gd name="connsiteX113" fmla="*/ 536781 w 921471"/>
              <a:gd name="connsiteY113" fmla="*/ 478142 h 858882"/>
              <a:gd name="connsiteX114" fmla="*/ 549264 w 921471"/>
              <a:gd name="connsiteY114" fmla="*/ 471900 h 858882"/>
              <a:gd name="connsiteX115" fmla="*/ 571110 w 921471"/>
              <a:gd name="connsiteY115" fmla="*/ 462538 h 858882"/>
              <a:gd name="connsiteX116" fmla="*/ 614801 w 921471"/>
              <a:gd name="connsiteY116" fmla="*/ 440692 h 858882"/>
              <a:gd name="connsiteX117" fmla="*/ 624164 w 921471"/>
              <a:gd name="connsiteY117" fmla="*/ 434450 h 858882"/>
              <a:gd name="connsiteX118" fmla="*/ 639768 w 921471"/>
              <a:gd name="connsiteY118" fmla="*/ 431330 h 858882"/>
              <a:gd name="connsiteX119" fmla="*/ 686580 w 921471"/>
              <a:gd name="connsiteY119" fmla="*/ 425088 h 858882"/>
              <a:gd name="connsiteX120" fmla="*/ 699063 w 921471"/>
              <a:gd name="connsiteY120" fmla="*/ 418846 h 858882"/>
              <a:gd name="connsiteX121" fmla="*/ 708426 w 921471"/>
              <a:gd name="connsiteY121" fmla="*/ 415725 h 858882"/>
              <a:gd name="connsiteX122" fmla="*/ 730271 w 921471"/>
              <a:gd name="connsiteY122" fmla="*/ 409484 h 858882"/>
              <a:gd name="connsiteX123" fmla="*/ 780205 w 921471"/>
              <a:gd name="connsiteY123" fmla="*/ 375155 h 858882"/>
              <a:gd name="connsiteX124" fmla="*/ 811413 w 921471"/>
              <a:gd name="connsiteY124" fmla="*/ 359551 h 858882"/>
              <a:gd name="connsiteX125" fmla="*/ 861346 w 921471"/>
              <a:gd name="connsiteY125" fmla="*/ 297134 h 858882"/>
              <a:gd name="connsiteX126" fmla="*/ 889433 w 921471"/>
              <a:gd name="connsiteY126" fmla="*/ 269047 h 858882"/>
              <a:gd name="connsiteX127" fmla="*/ 908158 w 921471"/>
              <a:gd name="connsiteY127" fmla="*/ 244080 h 858882"/>
              <a:gd name="connsiteX128" fmla="*/ 920641 w 921471"/>
              <a:gd name="connsiteY128" fmla="*/ 237839 h 858882"/>
              <a:gd name="connsiteX129" fmla="*/ 911279 w 921471"/>
              <a:gd name="connsiteY129" fmla="*/ 244080 h 858882"/>
              <a:gd name="connsiteX130" fmla="*/ 901917 w 921471"/>
              <a:gd name="connsiteY130" fmla="*/ 256564 h 858882"/>
              <a:gd name="connsiteX131" fmla="*/ 892554 w 921471"/>
              <a:gd name="connsiteY131" fmla="*/ 259685 h 858882"/>
              <a:gd name="connsiteX132" fmla="*/ 886312 w 921471"/>
              <a:gd name="connsiteY132" fmla="*/ 272168 h 858882"/>
              <a:gd name="connsiteX133" fmla="*/ 873829 w 921471"/>
              <a:gd name="connsiteY133" fmla="*/ 281530 h 858882"/>
              <a:gd name="connsiteX134" fmla="*/ 848863 w 921471"/>
              <a:gd name="connsiteY134" fmla="*/ 303376 h 858882"/>
              <a:gd name="connsiteX135" fmla="*/ 842621 w 921471"/>
              <a:gd name="connsiteY135" fmla="*/ 312738 h 858882"/>
              <a:gd name="connsiteX136" fmla="*/ 833259 w 921471"/>
              <a:gd name="connsiteY136" fmla="*/ 318980 h 858882"/>
              <a:gd name="connsiteX137" fmla="*/ 820775 w 921471"/>
              <a:gd name="connsiteY137" fmla="*/ 331463 h 858882"/>
              <a:gd name="connsiteX138" fmla="*/ 802050 w 921471"/>
              <a:gd name="connsiteY138" fmla="*/ 340826 h 858882"/>
              <a:gd name="connsiteX139" fmla="*/ 755238 w 921471"/>
              <a:gd name="connsiteY139" fmla="*/ 356430 h 858882"/>
              <a:gd name="connsiteX140" fmla="*/ 692822 w 921471"/>
              <a:gd name="connsiteY140" fmla="*/ 387638 h 858882"/>
              <a:gd name="connsiteX141" fmla="*/ 580472 w 921471"/>
              <a:gd name="connsiteY141" fmla="*/ 400121 h 858882"/>
              <a:gd name="connsiteX142" fmla="*/ 390102 w 921471"/>
              <a:gd name="connsiteY142" fmla="*/ 400121 h 858882"/>
              <a:gd name="connsiteX143" fmla="*/ 493089 w 921471"/>
              <a:gd name="connsiteY143" fmla="*/ 397001 h 8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921471" h="858882">
                <a:moveTo>
                  <a:pt x="493089" y="397001"/>
                </a:moveTo>
                <a:lnTo>
                  <a:pt x="493089" y="397001"/>
                </a:lnTo>
                <a:cubicBezTo>
                  <a:pt x="490785" y="397513"/>
                  <a:pt x="449213" y="410216"/>
                  <a:pt x="443156" y="400121"/>
                </a:cubicBezTo>
                <a:cubicBezTo>
                  <a:pt x="437060" y="389961"/>
                  <a:pt x="448628" y="366808"/>
                  <a:pt x="452519" y="356430"/>
                </a:cubicBezTo>
                <a:cubicBezTo>
                  <a:pt x="453674" y="353350"/>
                  <a:pt x="453313" y="349393"/>
                  <a:pt x="455639" y="347067"/>
                </a:cubicBezTo>
                <a:cubicBezTo>
                  <a:pt x="458929" y="343777"/>
                  <a:pt x="464198" y="343324"/>
                  <a:pt x="468123" y="340826"/>
                </a:cubicBezTo>
                <a:cubicBezTo>
                  <a:pt x="475673" y="336022"/>
                  <a:pt x="482980" y="330812"/>
                  <a:pt x="489968" y="325222"/>
                </a:cubicBezTo>
                <a:cubicBezTo>
                  <a:pt x="493415" y="322465"/>
                  <a:pt x="495607" y="318229"/>
                  <a:pt x="499331" y="315859"/>
                </a:cubicBezTo>
                <a:cubicBezTo>
                  <a:pt x="507181" y="310864"/>
                  <a:pt x="516260" y="308064"/>
                  <a:pt x="524297" y="303376"/>
                </a:cubicBezTo>
                <a:cubicBezTo>
                  <a:pt x="535844" y="296641"/>
                  <a:pt x="551270" y="280259"/>
                  <a:pt x="558626" y="272168"/>
                </a:cubicBezTo>
                <a:cubicBezTo>
                  <a:pt x="562125" y="268319"/>
                  <a:pt x="564311" y="263363"/>
                  <a:pt x="567989" y="259685"/>
                </a:cubicBezTo>
                <a:cubicBezTo>
                  <a:pt x="574771" y="252903"/>
                  <a:pt x="582553" y="247202"/>
                  <a:pt x="589835" y="240960"/>
                </a:cubicBezTo>
                <a:cubicBezTo>
                  <a:pt x="602495" y="215637"/>
                  <a:pt x="588569" y="240201"/>
                  <a:pt x="605439" y="219114"/>
                </a:cubicBezTo>
                <a:cubicBezTo>
                  <a:pt x="629656" y="188843"/>
                  <a:pt x="610635" y="205074"/>
                  <a:pt x="633526" y="187906"/>
                </a:cubicBezTo>
                <a:cubicBezTo>
                  <a:pt x="641189" y="157252"/>
                  <a:pt x="629237" y="193909"/>
                  <a:pt x="649130" y="166060"/>
                </a:cubicBezTo>
                <a:cubicBezTo>
                  <a:pt x="651623" y="162570"/>
                  <a:pt x="650476" y="157482"/>
                  <a:pt x="652251" y="153577"/>
                </a:cubicBezTo>
                <a:cubicBezTo>
                  <a:pt x="655722" y="145942"/>
                  <a:pt x="660419" y="138923"/>
                  <a:pt x="664734" y="131731"/>
                </a:cubicBezTo>
                <a:cubicBezTo>
                  <a:pt x="666664" y="128515"/>
                  <a:pt x="669298" y="125723"/>
                  <a:pt x="670976" y="122368"/>
                </a:cubicBezTo>
                <a:cubicBezTo>
                  <a:pt x="672447" y="119426"/>
                  <a:pt x="673057" y="116127"/>
                  <a:pt x="674097" y="113006"/>
                </a:cubicBezTo>
                <a:cubicBezTo>
                  <a:pt x="672016" y="107805"/>
                  <a:pt x="673361" y="98434"/>
                  <a:pt x="667855" y="97402"/>
                </a:cubicBezTo>
                <a:cubicBezTo>
                  <a:pt x="609859" y="86528"/>
                  <a:pt x="635025" y="95903"/>
                  <a:pt x="617922" y="113006"/>
                </a:cubicBezTo>
                <a:cubicBezTo>
                  <a:pt x="615270" y="115658"/>
                  <a:pt x="611681" y="117167"/>
                  <a:pt x="608560" y="119248"/>
                </a:cubicBezTo>
                <a:cubicBezTo>
                  <a:pt x="606479" y="122369"/>
                  <a:pt x="604970" y="125958"/>
                  <a:pt x="602318" y="128610"/>
                </a:cubicBezTo>
                <a:cubicBezTo>
                  <a:pt x="599666" y="131262"/>
                  <a:pt x="595356" y="131970"/>
                  <a:pt x="592955" y="134852"/>
                </a:cubicBezTo>
                <a:cubicBezTo>
                  <a:pt x="589977" y="138426"/>
                  <a:pt x="590004" y="144045"/>
                  <a:pt x="586714" y="147335"/>
                </a:cubicBezTo>
                <a:cubicBezTo>
                  <a:pt x="584388" y="149661"/>
                  <a:pt x="580375" y="149160"/>
                  <a:pt x="577351" y="150456"/>
                </a:cubicBezTo>
                <a:cubicBezTo>
                  <a:pt x="573075" y="152289"/>
                  <a:pt x="568540" y="153842"/>
                  <a:pt x="564868" y="156698"/>
                </a:cubicBezTo>
                <a:cubicBezTo>
                  <a:pt x="559062" y="161214"/>
                  <a:pt x="554465" y="167101"/>
                  <a:pt x="549264" y="172302"/>
                </a:cubicBezTo>
                <a:cubicBezTo>
                  <a:pt x="542037" y="201210"/>
                  <a:pt x="553370" y="171481"/>
                  <a:pt x="533660" y="187906"/>
                </a:cubicBezTo>
                <a:cubicBezTo>
                  <a:pt x="530086" y="190884"/>
                  <a:pt x="530876" y="197277"/>
                  <a:pt x="527418" y="200389"/>
                </a:cubicBezTo>
                <a:cubicBezTo>
                  <a:pt x="520123" y="206954"/>
                  <a:pt x="510774" y="210792"/>
                  <a:pt x="502452" y="215993"/>
                </a:cubicBezTo>
                <a:cubicBezTo>
                  <a:pt x="486773" y="215168"/>
                  <a:pt x="442604" y="217278"/>
                  <a:pt x="421310" y="206631"/>
                </a:cubicBezTo>
                <a:cubicBezTo>
                  <a:pt x="417362" y="204657"/>
                  <a:pt x="415733" y="199539"/>
                  <a:pt x="411948" y="197268"/>
                </a:cubicBezTo>
                <a:cubicBezTo>
                  <a:pt x="405155" y="193192"/>
                  <a:pt x="397384" y="191027"/>
                  <a:pt x="390102" y="187906"/>
                </a:cubicBezTo>
                <a:cubicBezTo>
                  <a:pt x="388022" y="183745"/>
                  <a:pt x="386565" y="179208"/>
                  <a:pt x="383861" y="175422"/>
                </a:cubicBezTo>
                <a:cubicBezTo>
                  <a:pt x="377525" y="166552"/>
                  <a:pt x="347306" y="144910"/>
                  <a:pt x="346411" y="144214"/>
                </a:cubicBezTo>
                <a:cubicBezTo>
                  <a:pt x="345371" y="140053"/>
                  <a:pt x="346323" y="134764"/>
                  <a:pt x="343290" y="131731"/>
                </a:cubicBezTo>
                <a:cubicBezTo>
                  <a:pt x="340257" y="128698"/>
                  <a:pt x="334749" y="130300"/>
                  <a:pt x="330807" y="128610"/>
                </a:cubicBezTo>
                <a:cubicBezTo>
                  <a:pt x="327359" y="127132"/>
                  <a:pt x="324200" y="124912"/>
                  <a:pt x="321444" y="122368"/>
                </a:cubicBezTo>
                <a:cubicBezTo>
                  <a:pt x="310634" y="112389"/>
                  <a:pt x="300639" y="101563"/>
                  <a:pt x="290236" y="91160"/>
                </a:cubicBezTo>
                <a:cubicBezTo>
                  <a:pt x="286075" y="86999"/>
                  <a:pt x="283336" y="80538"/>
                  <a:pt x="277753" y="78677"/>
                </a:cubicBezTo>
                <a:cubicBezTo>
                  <a:pt x="256024" y="71434"/>
                  <a:pt x="271278" y="77131"/>
                  <a:pt x="234061" y="56831"/>
                </a:cubicBezTo>
                <a:cubicBezTo>
                  <a:pt x="233021" y="53710"/>
                  <a:pt x="233266" y="49795"/>
                  <a:pt x="230940" y="47469"/>
                </a:cubicBezTo>
                <a:cubicBezTo>
                  <a:pt x="227650" y="44179"/>
                  <a:pt x="222719" y="43092"/>
                  <a:pt x="218457" y="41227"/>
                </a:cubicBezTo>
                <a:cubicBezTo>
                  <a:pt x="206067" y="35806"/>
                  <a:pt x="193243" y="31381"/>
                  <a:pt x="181007" y="25623"/>
                </a:cubicBezTo>
                <a:cubicBezTo>
                  <a:pt x="144493" y="8440"/>
                  <a:pt x="192012" y="21583"/>
                  <a:pt x="134195" y="10019"/>
                </a:cubicBezTo>
                <a:cubicBezTo>
                  <a:pt x="132114" y="6898"/>
                  <a:pt x="125301" y="3309"/>
                  <a:pt x="127953" y="657"/>
                </a:cubicBezTo>
                <a:cubicBezTo>
                  <a:pt x="130605" y="-1995"/>
                  <a:pt x="134875" y="4050"/>
                  <a:pt x="137316" y="6898"/>
                </a:cubicBezTo>
                <a:cubicBezTo>
                  <a:pt x="141264" y="11503"/>
                  <a:pt x="143313" y="17455"/>
                  <a:pt x="146678" y="22502"/>
                </a:cubicBezTo>
                <a:cubicBezTo>
                  <a:pt x="149563" y="26830"/>
                  <a:pt x="152585" y="31098"/>
                  <a:pt x="156041" y="34986"/>
                </a:cubicBezTo>
                <a:cubicBezTo>
                  <a:pt x="160928" y="40484"/>
                  <a:pt x="166147" y="45703"/>
                  <a:pt x="171645" y="50590"/>
                </a:cubicBezTo>
                <a:cubicBezTo>
                  <a:pt x="175532" y="54045"/>
                  <a:pt x="180450" y="56274"/>
                  <a:pt x="184128" y="59952"/>
                </a:cubicBezTo>
                <a:cubicBezTo>
                  <a:pt x="216581" y="92404"/>
                  <a:pt x="195355" y="84604"/>
                  <a:pt x="221578" y="91160"/>
                </a:cubicBezTo>
                <a:cubicBezTo>
                  <a:pt x="233128" y="114259"/>
                  <a:pt x="221368" y="94029"/>
                  <a:pt x="237182" y="113006"/>
                </a:cubicBezTo>
                <a:cubicBezTo>
                  <a:pt x="254438" y="133713"/>
                  <a:pt x="254629" y="134494"/>
                  <a:pt x="265269" y="150456"/>
                </a:cubicBezTo>
                <a:cubicBezTo>
                  <a:pt x="266309" y="154617"/>
                  <a:pt x="265897" y="159449"/>
                  <a:pt x="268390" y="162939"/>
                </a:cubicBezTo>
                <a:cubicBezTo>
                  <a:pt x="289643" y="192692"/>
                  <a:pt x="275348" y="155721"/>
                  <a:pt x="283994" y="181664"/>
                </a:cubicBezTo>
                <a:cubicBezTo>
                  <a:pt x="279532" y="201744"/>
                  <a:pt x="284719" y="208995"/>
                  <a:pt x="268390" y="215993"/>
                </a:cubicBezTo>
                <a:cubicBezTo>
                  <a:pt x="264448" y="217683"/>
                  <a:pt x="260068" y="218074"/>
                  <a:pt x="255907" y="219114"/>
                </a:cubicBezTo>
                <a:cubicBezTo>
                  <a:pt x="248625" y="223275"/>
                  <a:pt x="240610" y="226358"/>
                  <a:pt x="234061" y="231597"/>
                </a:cubicBezTo>
                <a:cubicBezTo>
                  <a:pt x="224871" y="238949"/>
                  <a:pt x="219622" y="251301"/>
                  <a:pt x="209095" y="256564"/>
                </a:cubicBezTo>
                <a:cubicBezTo>
                  <a:pt x="204934" y="258644"/>
                  <a:pt x="200637" y="260474"/>
                  <a:pt x="196611" y="262805"/>
                </a:cubicBezTo>
                <a:cubicBezTo>
                  <a:pt x="180862" y="271922"/>
                  <a:pt x="167062" y="285138"/>
                  <a:pt x="149799" y="290893"/>
                </a:cubicBezTo>
                <a:cubicBezTo>
                  <a:pt x="131338" y="297047"/>
                  <a:pt x="143648" y="293300"/>
                  <a:pt x="112349" y="300255"/>
                </a:cubicBezTo>
                <a:cubicBezTo>
                  <a:pt x="107148" y="303376"/>
                  <a:pt x="102500" y="307700"/>
                  <a:pt x="96745" y="309618"/>
                </a:cubicBezTo>
                <a:cubicBezTo>
                  <a:pt x="86681" y="312973"/>
                  <a:pt x="75787" y="313126"/>
                  <a:pt x="65537" y="315859"/>
                </a:cubicBezTo>
                <a:cubicBezTo>
                  <a:pt x="60124" y="317302"/>
                  <a:pt x="55134" y="320020"/>
                  <a:pt x="49933" y="322101"/>
                </a:cubicBezTo>
                <a:cubicBezTo>
                  <a:pt x="45798" y="325547"/>
                  <a:pt x="29903" y="339919"/>
                  <a:pt x="21846" y="343947"/>
                </a:cubicBezTo>
                <a:cubicBezTo>
                  <a:pt x="18904" y="345418"/>
                  <a:pt x="15507" y="345771"/>
                  <a:pt x="12483" y="347067"/>
                </a:cubicBezTo>
                <a:cubicBezTo>
                  <a:pt x="8207" y="348900"/>
                  <a:pt x="4161" y="351228"/>
                  <a:pt x="0" y="353309"/>
                </a:cubicBezTo>
                <a:cubicBezTo>
                  <a:pt x="1959" y="345472"/>
                  <a:pt x="3687" y="334728"/>
                  <a:pt x="9362" y="328343"/>
                </a:cubicBezTo>
                <a:cubicBezTo>
                  <a:pt x="14760" y="322270"/>
                  <a:pt x="21742" y="317814"/>
                  <a:pt x="28087" y="312738"/>
                </a:cubicBezTo>
                <a:cubicBezTo>
                  <a:pt x="32148" y="309489"/>
                  <a:pt x="35847" y="305556"/>
                  <a:pt x="40570" y="303376"/>
                </a:cubicBezTo>
                <a:cubicBezTo>
                  <a:pt x="49531" y="299240"/>
                  <a:pt x="59295" y="297135"/>
                  <a:pt x="68658" y="294014"/>
                </a:cubicBezTo>
                <a:cubicBezTo>
                  <a:pt x="71779" y="291933"/>
                  <a:pt x="74665" y="289449"/>
                  <a:pt x="78020" y="287772"/>
                </a:cubicBezTo>
                <a:cubicBezTo>
                  <a:pt x="113015" y="270273"/>
                  <a:pt x="122600" y="284750"/>
                  <a:pt x="177887" y="290893"/>
                </a:cubicBezTo>
                <a:cubicBezTo>
                  <a:pt x="181008" y="291933"/>
                  <a:pt x="184058" y="293216"/>
                  <a:pt x="187249" y="294014"/>
                </a:cubicBezTo>
                <a:cubicBezTo>
                  <a:pt x="196553" y="296340"/>
                  <a:pt x="206758" y="295966"/>
                  <a:pt x="215336" y="300255"/>
                </a:cubicBezTo>
                <a:cubicBezTo>
                  <a:pt x="219988" y="302581"/>
                  <a:pt x="220466" y="309715"/>
                  <a:pt x="224699" y="312738"/>
                </a:cubicBezTo>
                <a:cubicBezTo>
                  <a:pt x="228189" y="315231"/>
                  <a:pt x="233021" y="314819"/>
                  <a:pt x="237182" y="315859"/>
                </a:cubicBezTo>
                <a:cubicBezTo>
                  <a:pt x="240303" y="320020"/>
                  <a:pt x="243522" y="324110"/>
                  <a:pt x="246545" y="328343"/>
                </a:cubicBezTo>
                <a:cubicBezTo>
                  <a:pt x="248725" y="331395"/>
                  <a:pt x="250385" y="334824"/>
                  <a:pt x="252786" y="337705"/>
                </a:cubicBezTo>
                <a:cubicBezTo>
                  <a:pt x="255612" y="341096"/>
                  <a:pt x="259701" y="343395"/>
                  <a:pt x="262149" y="347067"/>
                </a:cubicBezTo>
                <a:cubicBezTo>
                  <a:pt x="291989" y="391827"/>
                  <a:pt x="270385" y="375444"/>
                  <a:pt x="293357" y="390759"/>
                </a:cubicBezTo>
                <a:cubicBezTo>
                  <a:pt x="291276" y="418846"/>
                  <a:pt x="290990" y="447124"/>
                  <a:pt x="287115" y="475021"/>
                </a:cubicBezTo>
                <a:cubicBezTo>
                  <a:pt x="283821" y="498740"/>
                  <a:pt x="275239" y="505014"/>
                  <a:pt x="265269" y="524954"/>
                </a:cubicBezTo>
                <a:cubicBezTo>
                  <a:pt x="263798" y="527896"/>
                  <a:pt x="263974" y="531580"/>
                  <a:pt x="262149" y="534317"/>
                </a:cubicBezTo>
                <a:cubicBezTo>
                  <a:pt x="255570" y="544186"/>
                  <a:pt x="245607" y="551795"/>
                  <a:pt x="240303" y="562404"/>
                </a:cubicBezTo>
                <a:lnTo>
                  <a:pt x="227820" y="587371"/>
                </a:lnTo>
                <a:cubicBezTo>
                  <a:pt x="229446" y="686592"/>
                  <a:pt x="224025" y="745279"/>
                  <a:pt x="237182" y="830794"/>
                </a:cubicBezTo>
                <a:cubicBezTo>
                  <a:pt x="238640" y="840274"/>
                  <a:pt x="241343" y="849519"/>
                  <a:pt x="243424" y="858882"/>
                </a:cubicBezTo>
                <a:cubicBezTo>
                  <a:pt x="254179" y="815864"/>
                  <a:pt x="233331" y="898429"/>
                  <a:pt x="265269" y="783982"/>
                </a:cubicBezTo>
                <a:cubicBezTo>
                  <a:pt x="305989" y="638065"/>
                  <a:pt x="261158" y="772764"/>
                  <a:pt x="305840" y="668512"/>
                </a:cubicBezTo>
                <a:cubicBezTo>
                  <a:pt x="310338" y="658016"/>
                  <a:pt x="321677" y="630380"/>
                  <a:pt x="327686" y="621700"/>
                </a:cubicBezTo>
                <a:cubicBezTo>
                  <a:pt x="331873" y="615652"/>
                  <a:pt x="338342" y="611538"/>
                  <a:pt x="343290" y="606095"/>
                </a:cubicBezTo>
                <a:cubicBezTo>
                  <a:pt x="366673" y="580374"/>
                  <a:pt x="349019" y="593296"/>
                  <a:pt x="374498" y="578008"/>
                </a:cubicBezTo>
                <a:cubicBezTo>
                  <a:pt x="389062" y="579048"/>
                  <a:pt x="403689" y="579423"/>
                  <a:pt x="418190" y="581129"/>
                </a:cubicBezTo>
                <a:cubicBezTo>
                  <a:pt x="423241" y="581723"/>
                  <a:pt x="436948" y="588433"/>
                  <a:pt x="440035" y="590491"/>
                </a:cubicBezTo>
                <a:cubicBezTo>
                  <a:pt x="445577" y="594186"/>
                  <a:pt x="449990" y="599445"/>
                  <a:pt x="455639" y="602975"/>
                </a:cubicBezTo>
                <a:cubicBezTo>
                  <a:pt x="458429" y="604719"/>
                  <a:pt x="461881" y="605055"/>
                  <a:pt x="465002" y="606095"/>
                </a:cubicBezTo>
                <a:cubicBezTo>
                  <a:pt x="492691" y="628248"/>
                  <a:pt x="467009" y="612034"/>
                  <a:pt x="502452" y="621700"/>
                </a:cubicBezTo>
                <a:cubicBezTo>
                  <a:pt x="514496" y="624985"/>
                  <a:pt x="514123" y="629096"/>
                  <a:pt x="524297" y="634183"/>
                </a:cubicBezTo>
                <a:cubicBezTo>
                  <a:pt x="529308" y="636688"/>
                  <a:pt x="534587" y="638652"/>
                  <a:pt x="539902" y="640424"/>
                </a:cubicBezTo>
                <a:cubicBezTo>
                  <a:pt x="556557" y="645976"/>
                  <a:pt x="581471" y="653230"/>
                  <a:pt x="599197" y="656029"/>
                </a:cubicBezTo>
                <a:cubicBezTo>
                  <a:pt x="609524" y="657659"/>
                  <a:pt x="620002" y="658109"/>
                  <a:pt x="630405" y="659149"/>
                </a:cubicBezTo>
                <a:cubicBezTo>
                  <a:pt x="634566" y="661230"/>
                  <a:pt x="638533" y="663757"/>
                  <a:pt x="642889" y="665391"/>
                </a:cubicBezTo>
                <a:cubicBezTo>
                  <a:pt x="655209" y="670011"/>
                  <a:pt x="680338" y="677874"/>
                  <a:pt x="680338" y="677874"/>
                </a:cubicBezTo>
                <a:cubicBezTo>
                  <a:pt x="681378" y="674753"/>
                  <a:pt x="684000" y="671757"/>
                  <a:pt x="683459" y="668512"/>
                </a:cubicBezTo>
                <a:cubicBezTo>
                  <a:pt x="681855" y="658886"/>
                  <a:pt x="671621" y="656351"/>
                  <a:pt x="664734" y="652908"/>
                </a:cubicBezTo>
                <a:cubicBezTo>
                  <a:pt x="656992" y="629683"/>
                  <a:pt x="668876" y="660681"/>
                  <a:pt x="649130" y="631062"/>
                </a:cubicBezTo>
                <a:cubicBezTo>
                  <a:pt x="612401" y="575968"/>
                  <a:pt x="640430" y="599571"/>
                  <a:pt x="611680" y="578008"/>
                </a:cubicBezTo>
                <a:cubicBezTo>
                  <a:pt x="596020" y="546687"/>
                  <a:pt x="601361" y="554233"/>
                  <a:pt x="567989" y="515592"/>
                </a:cubicBezTo>
                <a:cubicBezTo>
                  <a:pt x="560296" y="506685"/>
                  <a:pt x="543022" y="490625"/>
                  <a:pt x="543022" y="490625"/>
                </a:cubicBezTo>
                <a:cubicBezTo>
                  <a:pt x="540942" y="486464"/>
                  <a:pt x="535310" y="482555"/>
                  <a:pt x="536781" y="478142"/>
                </a:cubicBezTo>
                <a:cubicBezTo>
                  <a:pt x="538252" y="473729"/>
                  <a:pt x="544988" y="473733"/>
                  <a:pt x="549264" y="471900"/>
                </a:cubicBezTo>
                <a:cubicBezTo>
                  <a:pt x="565641" y="464881"/>
                  <a:pt x="552005" y="473682"/>
                  <a:pt x="571110" y="462538"/>
                </a:cubicBezTo>
                <a:cubicBezTo>
                  <a:pt x="644291" y="419851"/>
                  <a:pt x="558182" y="465857"/>
                  <a:pt x="614801" y="440692"/>
                </a:cubicBezTo>
                <a:cubicBezTo>
                  <a:pt x="618229" y="439169"/>
                  <a:pt x="620652" y="435767"/>
                  <a:pt x="624164" y="434450"/>
                </a:cubicBezTo>
                <a:cubicBezTo>
                  <a:pt x="629131" y="432588"/>
                  <a:pt x="634522" y="432117"/>
                  <a:pt x="639768" y="431330"/>
                </a:cubicBezTo>
                <a:cubicBezTo>
                  <a:pt x="655336" y="428995"/>
                  <a:pt x="670976" y="427169"/>
                  <a:pt x="686580" y="425088"/>
                </a:cubicBezTo>
                <a:cubicBezTo>
                  <a:pt x="690741" y="423007"/>
                  <a:pt x="694787" y="420679"/>
                  <a:pt x="699063" y="418846"/>
                </a:cubicBezTo>
                <a:cubicBezTo>
                  <a:pt x="702087" y="417550"/>
                  <a:pt x="705275" y="416670"/>
                  <a:pt x="708426" y="415725"/>
                </a:cubicBezTo>
                <a:cubicBezTo>
                  <a:pt x="715680" y="413549"/>
                  <a:pt x="722989" y="411564"/>
                  <a:pt x="730271" y="409484"/>
                </a:cubicBezTo>
                <a:cubicBezTo>
                  <a:pt x="746916" y="398041"/>
                  <a:pt x="763003" y="385741"/>
                  <a:pt x="780205" y="375155"/>
                </a:cubicBezTo>
                <a:cubicBezTo>
                  <a:pt x="790110" y="369060"/>
                  <a:pt x="811413" y="359551"/>
                  <a:pt x="811413" y="359551"/>
                </a:cubicBezTo>
                <a:cubicBezTo>
                  <a:pt x="826942" y="328489"/>
                  <a:pt x="817452" y="344845"/>
                  <a:pt x="861346" y="297134"/>
                </a:cubicBezTo>
                <a:cubicBezTo>
                  <a:pt x="870310" y="287390"/>
                  <a:pt x="882621" y="280400"/>
                  <a:pt x="889433" y="269047"/>
                </a:cubicBezTo>
                <a:cubicBezTo>
                  <a:pt x="895436" y="259043"/>
                  <a:pt x="898604" y="250904"/>
                  <a:pt x="908158" y="244080"/>
                </a:cubicBezTo>
                <a:cubicBezTo>
                  <a:pt x="911944" y="241376"/>
                  <a:pt x="915989" y="237839"/>
                  <a:pt x="920641" y="237839"/>
                </a:cubicBezTo>
                <a:cubicBezTo>
                  <a:pt x="924392" y="237839"/>
                  <a:pt x="914400" y="242000"/>
                  <a:pt x="911279" y="244080"/>
                </a:cubicBezTo>
                <a:cubicBezTo>
                  <a:pt x="908158" y="248241"/>
                  <a:pt x="905913" y="253234"/>
                  <a:pt x="901917" y="256564"/>
                </a:cubicBezTo>
                <a:cubicBezTo>
                  <a:pt x="899390" y="258670"/>
                  <a:pt x="894880" y="257359"/>
                  <a:pt x="892554" y="259685"/>
                </a:cubicBezTo>
                <a:cubicBezTo>
                  <a:pt x="889264" y="262975"/>
                  <a:pt x="889340" y="268636"/>
                  <a:pt x="886312" y="272168"/>
                </a:cubicBezTo>
                <a:cubicBezTo>
                  <a:pt x="882927" y="276117"/>
                  <a:pt x="877825" y="278200"/>
                  <a:pt x="873829" y="281530"/>
                </a:cubicBezTo>
                <a:cubicBezTo>
                  <a:pt x="865334" y="288609"/>
                  <a:pt x="856682" y="295557"/>
                  <a:pt x="848863" y="303376"/>
                </a:cubicBezTo>
                <a:cubicBezTo>
                  <a:pt x="846211" y="306028"/>
                  <a:pt x="845273" y="310086"/>
                  <a:pt x="842621" y="312738"/>
                </a:cubicBezTo>
                <a:cubicBezTo>
                  <a:pt x="839969" y="315390"/>
                  <a:pt x="836107" y="316539"/>
                  <a:pt x="833259" y="318980"/>
                </a:cubicBezTo>
                <a:cubicBezTo>
                  <a:pt x="828791" y="322810"/>
                  <a:pt x="825596" y="328088"/>
                  <a:pt x="820775" y="331463"/>
                </a:cubicBezTo>
                <a:cubicBezTo>
                  <a:pt x="815058" y="335465"/>
                  <a:pt x="808571" y="338342"/>
                  <a:pt x="802050" y="340826"/>
                </a:cubicBezTo>
                <a:cubicBezTo>
                  <a:pt x="786680" y="346682"/>
                  <a:pt x="755238" y="356430"/>
                  <a:pt x="755238" y="356430"/>
                </a:cubicBezTo>
                <a:cubicBezTo>
                  <a:pt x="712583" y="383574"/>
                  <a:pt x="733777" y="373987"/>
                  <a:pt x="692822" y="387638"/>
                </a:cubicBezTo>
                <a:cubicBezTo>
                  <a:pt x="655552" y="412484"/>
                  <a:pt x="680700" y="397989"/>
                  <a:pt x="580472" y="400121"/>
                </a:cubicBezTo>
                <a:cubicBezTo>
                  <a:pt x="517030" y="401471"/>
                  <a:pt x="453559" y="400121"/>
                  <a:pt x="390102" y="400121"/>
                </a:cubicBezTo>
                <a:lnTo>
                  <a:pt x="493089" y="397001"/>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Ellipse 2">
            <a:extLst>
              <a:ext uri="{FF2B5EF4-FFF2-40B4-BE49-F238E27FC236}">
                <a16:creationId xmlns:a16="http://schemas.microsoft.com/office/drawing/2014/main" id="{C54839E4-DDE5-451C-946D-4F80C8FEF986}"/>
              </a:ext>
            </a:extLst>
          </p:cNvPr>
          <p:cNvSpPr/>
          <p:nvPr/>
        </p:nvSpPr>
        <p:spPr>
          <a:xfrm>
            <a:off x="7739631" y="1366917"/>
            <a:ext cx="171645" cy="156041"/>
          </a:xfrm>
          <a:prstGeom prst="ellipse">
            <a:avLst/>
          </a:prstGeom>
          <a:solidFill>
            <a:srgbClr val="3A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57087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6AE7632C-B231-49D9-B0FF-824F904708D9}"/>
              </a:ext>
            </a:extLst>
          </p:cNvPr>
          <p:cNvSpPr/>
          <p:nvPr/>
        </p:nvSpPr>
        <p:spPr>
          <a:xfrm>
            <a:off x="3876675" y="1333500"/>
            <a:ext cx="3690938" cy="36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0F22E37F-EF70-4C66-9D85-65C68FE6D549}"/>
              </a:ext>
            </a:extLst>
          </p:cNvPr>
          <p:cNvSpPr txBox="1"/>
          <p:nvPr/>
        </p:nvSpPr>
        <p:spPr>
          <a:xfrm>
            <a:off x="1081073" y="2164601"/>
            <a:ext cx="7024702" cy="1862048"/>
          </a:xfrm>
          <a:prstGeom prst="rect">
            <a:avLst/>
          </a:prstGeom>
          <a:noFill/>
        </p:spPr>
        <p:txBody>
          <a:bodyPr wrap="square" rtlCol="0">
            <a:spAutoFit/>
          </a:bodyPr>
          <a:lstStyle/>
          <a:p>
            <a:r>
              <a:rPr lang="de-DE" sz="11500">
                <a:solidFill>
                  <a:schemeClr val="bg1"/>
                </a:solidFill>
                <a:latin typeface="Arial Rounded MT Bold" panose="020F0704030504030204" pitchFamily="34" charset="0"/>
              </a:rPr>
              <a:t>Pre  are</a:t>
            </a:r>
          </a:p>
        </p:txBody>
      </p:sp>
      <p:pic>
        <p:nvPicPr>
          <p:cNvPr id="10" name="Grafik 9">
            <a:extLst>
              <a:ext uri="{FF2B5EF4-FFF2-40B4-BE49-F238E27FC236}">
                <a16:creationId xmlns:a16="http://schemas.microsoft.com/office/drawing/2014/main" id="{305DB9A6-E006-4C77-AF24-139E24EC12B3}"/>
              </a:ext>
            </a:extLst>
          </p:cNvPr>
          <p:cNvPicPr>
            <a:picLocks noChangeAspect="1"/>
          </p:cNvPicPr>
          <p:nvPr/>
        </p:nvPicPr>
        <p:blipFill rotWithShape="1">
          <a:blip r:embed="rId2"/>
          <a:srcRect r="50166"/>
          <a:stretch/>
        </p:blipFill>
        <p:spPr>
          <a:xfrm>
            <a:off x="3823907" y="1272474"/>
            <a:ext cx="1941353" cy="3859102"/>
          </a:xfrm>
          <a:prstGeom prst="rect">
            <a:avLst/>
          </a:prstGeom>
        </p:spPr>
      </p:pic>
      <p:sp>
        <p:nvSpPr>
          <p:cNvPr id="11" name="Ellipse 10">
            <a:extLst>
              <a:ext uri="{FF2B5EF4-FFF2-40B4-BE49-F238E27FC236}">
                <a16:creationId xmlns:a16="http://schemas.microsoft.com/office/drawing/2014/main" id="{4DF9DB61-C69A-424C-9E13-0923E3F8832B}"/>
              </a:ext>
            </a:extLst>
          </p:cNvPr>
          <p:cNvSpPr/>
          <p:nvPr/>
        </p:nvSpPr>
        <p:spPr>
          <a:xfrm>
            <a:off x="7278607" y="3702875"/>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C345CD7A-CD27-430A-BB1D-2BDE40D6A405}"/>
              </a:ext>
            </a:extLst>
          </p:cNvPr>
          <p:cNvSpPr/>
          <p:nvPr/>
        </p:nvSpPr>
        <p:spPr>
          <a:xfrm>
            <a:off x="7073561" y="1935910"/>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DCC9A2C9-D982-4D24-9BFF-59783241DD6A}"/>
              </a:ext>
            </a:extLst>
          </p:cNvPr>
          <p:cNvSpPr/>
          <p:nvPr/>
        </p:nvSpPr>
        <p:spPr>
          <a:xfrm>
            <a:off x="7278606" y="2334825"/>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AE79315B-66A2-411B-854D-FA51F3621994}"/>
              </a:ext>
            </a:extLst>
          </p:cNvPr>
          <p:cNvSpPr/>
          <p:nvPr/>
        </p:nvSpPr>
        <p:spPr>
          <a:xfrm>
            <a:off x="7073562" y="4088560"/>
            <a:ext cx="281245" cy="2857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6705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694DB05-944D-424C-A5CF-D7D7C7362F6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2777613"/>
            <a:ext cx="14453420" cy="9635613"/>
          </a:xfrm>
          <a:prstGeom prst="rect">
            <a:avLst/>
          </a:prstGeom>
        </p:spPr>
      </p:pic>
      <p:sp>
        <p:nvSpPr>
          <p:cNvPr id="2" name="Titel 1">
            <a:extLst>
              <a:ext uri="{FF2B5EF4-FFF2-40B4-BE49-F238E27FC236}">
                <a16:creationId xmlns:a16="http://schemas.microsoft.com/office/drawing/2014/main" id="{2944217B-1CC1-4644-A460-A84154419D3D}"/>
              </a:ext>
            </a:extLst>
          </p:cNvPr>
          <p:cNvSpPr>
            <a:spLocks noGrp="1"/>
          </p:cNvSpPr>
          <p:nvPr>
            <p:ph type="title"/>
          </p:nvPr>
        </p:nvSpPr>
        <p:spPr/>
        <p:txBody>
          <a:bodyPr/>
          <a:lstStyle/>
          <a:p>
            <a:pPr algn="ctr"/>
            <a:r>
              <a:rPr lang="de-DE" b="1">
                <a:solidFill>
                  <a:schemeClr val="bg1"/>
                </a:solidFill>
              </a:rPr>
              <a:t>Fazit und Zukunftsperspektiven</a:t>
            </a:r>
            <a:endParaRPr lang="de-DE">
              <a:solidFill>
                <a:schemeClr val="bg1"/>
              </a:solidFill>
            </a:endParaRPr>
          </a:p>
        </p:txBody>
      </p:sp>
      <p:sp>
        <p:nvSpPr>
          <p:cNvPr id="3" name="Inhaltsplatzhalter 2">
            <a:extLst>
              <a:ext uri="{FF2B5EF4-FFF2-40B4-BE49-F238E27FC236}">
                <a16:creationId xmlns:a16="http://schemas.microsoft.com/office/drawing/2014/main" id="{94E9AF47-901F-4870-AE9E-7161EBB94DC0}"/>
              </a:ext>
            </a:extLst>
          </p:cNvPr>
          <p:cNvSpPr>
            <a:spLocks noGrp="1"/>
          </p:cNvSpPr>
          <p:nvPr>
            <p:ph idx="1"/>
          </p:nvPr>
        </p:nvSpPr>
        <p:spPr>
          <a:xfrm>
            <a:off x="838200" y="1825625"/>
            <a:ext cx="12661900" cy="4351338"/>
          </a:xfrm>
        </p:spPr>
        <p:txBody>
          <a:bodyPr/>
          <a:lstStyle/>
          <a:p>
            <a:pPr>
              <a:lnSpc>
                <a:spcPct val="150000"/>
              </a:lnSpc>
            </a:pPr>
            <a:r>
              <a:rPr lang="de-DE">
                <a:solidFill>
                  <a:schemeClr val="bg1"/>
                </a:solidFill>
              </a:rPr>
              <a:t>PROs sind entscheidend für die Bewertung von Therapien im Myelom.</a:t>
            </a:r>
          </a:p>
          <a:p>
            <a:pPr>
              <a:lnSpc>
                <a:spcPct val="150000"/>
              </a:lnSpc>
            </a:pPr>
            <a:r>
              <a:rPr lang="de-DE">
                <a:solidFill>
                  <a:schemeClr val="bg1"/>
                </a:solidFill>
              </a:rPr>
              <a:t>Patientenzentrierte Studiendesigns notwendig.</a:t>
            </a:r>
          </a:p>
          <a:p>
            <a:pPr>
              <a:lnSpc>
                <a:spcPct val="150000"/>
              </a:lnSpc>
            </a:pPr>
            <a:r>
              <a:rPr lang="de-DE">
                <a:solidFill>
                  <a:schemeClr val="bg1"/>
                </a:solidFill>
              </a:rPr>
              <a:t>Innovative Ansätze wie Ernährungsstrategien können Nebenwirkungen abmildern.</a:t>
            </a:r>
          </a:p>
          <a:p>
            <a:pPr>
              <a:lnSpc>
                <a:spcPct val="150000"/>
              </a:lnSpc>
            </a:pPr>
            <a:endParaRPr lang="de-DE">
              <a:solidFill>
                <a:schemeClr val="bg1"/>
              </a:solidFill>
            </a:endParaRPr>
          </a:p>
          <a:p>
            <a:pPr>
              <a:lnSpc>
                <a:spcPct val="150000"/>
              </a:lnSpc>
            </a:pPr>
            <a:r>
              <a:rPr lang="de-DE">
                <a:solidFill>
                  <a:schemeClr val="bg1"/>
                </a:solidFill>
              </a:rPr>
              <a:t>Zukunft: Personalisierte Therapien mit Fokus auf </a:t>
            </a:r>
            <a:r>
              <a:rPr lang="de-DE" err="1">
                <a:solidFill>
                  <a:schemeClr val="bg1"/>
                </a:solidFill>
              </a:rPr>
              <a:t>QoL</a:t>
            </a:r>
            <a:r>
              <a:rPr lang="de-DE">
                <a:solidFill>
                  <a:schemeClr val="bg1"/>
                </a:solidFill>
              </a:rPr>
              <a:t>.</a:t>
            </a:r>
          </a:p>
          <a:p>
            <a:endParaRPr lang="de-DE">
              <a:solidFill>
                <a:schemeClr val="bg1"/>
              </a:solidFill>
            </a:endParaRPr>
          </a:p>
        </p:txBody>
      </p:sp>
      <p:pic>
        <p:nvPicPr>
          <p:cNvPr id="5" name="Grafik 4">
            <a:extLst>
              <a:ext uri="{FF2B5EF4-FFF2-40B4-BE49-F238E27FC236}">
                <a16:creationId xmlns:a16="http://schemas.microsoft.com/office/drawing/2014/main" id="{8B6F0D9D-BE98-4CA3-99E4-35E652C5F91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65013" t="53133" r="23536" b="27726"/>
          <a:stretch/>
        </p:blipFill>
        <p:spPr>
          <a:xfrm>
            <a:off x="865565" y="2160942"/>
            <a:ext cx="219839" cy="215821"/>
          </a:xfrm>
          <a:prstGeom prst="ellipse">
            <a:avLst/>
          </a:prstGeom>
          <a:effectLst>
            <a:innerShdw blurRad="114300">
              <a:prstClr val="black"/>
            </a:innerShdw>
          </a:effectLst>
        </p:spPr>
      </p:pic>
      <p:pic>
        <p:nvPicPr>
          <p:cNvPr id="6" name="Grafik 5">
            <a:extLst>
              <a:ext uri="{FF2B5EF4-FFF2-40B4-BE49-F238E27FC236}">
                <a16:creationId xmlns:a16="http://schemas.microsoft.com/office/drawing/2014/main" id="{E345FFD8-3A5A-483D-9809-5AC1FC6257C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65013" t="53133" r="23536" b="27726"/>
          <a:stretch/>
        </p:blipFill>
        <p:spPr>
          <a:xfrm>
            <a:off x="858017" y="2874624"/>
            <a:ext cx="219839" cy="215821"/>
          </a:xfrm>
          <a:prstGeom prst="ellipse">
            <a:avLst/>
          </a:prstGeom>
          <a:effectLst>
            <a:innerShdw blurRad="114300">
              <a:prstClr val="black"/>
            </a:innerShdw>
          </a:effectLst>
        </p:spPr>
      </p:pic>
      <p:pic>
        <p:nvPicPr>
          <p:cNvPr id="7" name="Grafik 6">
            <a:extLst>
              <a:ext uri="{FF2B5EF4-FFF2-40B4-BE49-F238E27FC236}">
                <a16:creationId xmlns:a16="http://schemas.microsoft.com/office/drawing/2014/main" id="{08D64958-429E-479C-811A-0720F564F9F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65013" t="53133" r="23536" b="27726"/>
          <a:stretch/>
        </p:blipFill>
        <p:spPr>
          <a:xfrm>
            <a:off x="865564" y="3667003"/>
            <a:ext cx="219839" cy="215821"/>
          </a:xfrm>
          <a:prstGeom prst="ellipse">
            <a:avLst/>
          </a:prstGeom>
          <a:effectLst>
            <a:innerShdw blurRad="114300">
              <a:prstClr val="black"/>
            </a:innerShdw>
          </a:effectLst>
        </p:spPr>
      </p:pic>
      <p:pic>
        <p:nvPicPr>
          <p:cNvPr id="8" name="Grafik 7">
            <a:extLst>
              <a:ext uri="{FF2B5EF4-FFF2-40B4-BE49-F238E27FC236}">
                <a16:creationId xmlns:a16="http://schemas.microsoft.com/office/drawing/2014/main" id="{4EE4D025-6310-4C5D-83FC-BB0B2C81937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65013" t="53133" r="23536" b="27726"/>
          <a:stretch/>
        </p:blipFill>
        <p:spPr>
          <a:xfrm>
            <a:off x="865564" y="5225510"/>
            <a:ext cx="219839" cy="215821"/>
          </a:xfrm>
          <a:prstGeom prst="ellipse">
            <a:avLst/>
          </a:prstGeom>
          <a:effectLst>
            <a:innerShdw blurRad="114300">
              <a:prstClr val="black"/>
            </a:innerShdw>
          </a:effectLst>
        </p:spPr>
      </p:pic>
    </p:spTree>
    <p:extLst>
      <p:ext uri="{BB962C8B-B14F-4D97-AF65-F5344CB8AC3E}">
        <p14:creationId xmlns:p14="http://schemas.microsoft.com/office/powerpoint/2010/main" val="186026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7037E-6 L -0.10781 0.39167 " pathEditMode="relative" rAng="0" ptsTypes="AA">
                                      <p:cBhvr>
                                        <p:cTn id="6" dur="12000" fill="hold"/>
                                        <p:tgtEl>
                                          <p:spTgt spid="4"/>
                                        </p:tgtEl>
                                        <p:attrNameLst>
                                          <p:attrName>ppt_x</p:attrName>
                                          <p:attrName>ppt_y</p:attrName>
                                        </p:attrNameLst>
                                      </p:cBhvr>
                                      <p:rCtr x="-5391" y="19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00CE89EC-DADC-4307-A778-79BC1EC72FC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2777613"/>
            <a:ext cx="14453420" cy="9635613"/>
          </a:xfrm>
          <a:prstGeom prst="rect">
            <a:avLst/>
          </a:prstGeom>
        </p:spPr>
      </p:pic>
      <p:sp>
        <p:nvSpPr>
          <p:cNvPr id="4" name="Rechteck 3">
            <a:extLst>
              <a:ext uri="{FF2B5EF4-FFF2-40B4-BE49-F238E27FC236}">
                <a16:creationId xmlns:a16="http://schemas.microsoft.com/office/drawing/2014/main" id="{E318B04D-A4BC-4184-8C06-C201CA7B4A0D}"/>
              </a:ext>
            </a:extLst>
          </p:cNvPr>
          <p:cNvSpPr/>
          <p:nvPr/>
        </p:nvSpPr>
        <p:spPr>
          <a:xfrm>
            <a:off x="-1167449" y="-3459459"/>
            <a:ext cx="17439860" cy="10999304"/>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7B56519F-8F93-421D-AF6A-BE312E056D13}"/>
              </a:ext>
            </a:extLst>
          </p:cNvPr>
          <p:cNvSpPr>
            <a:spLocks noGrp="1"/>
          </p:cNvSpPr>
          <p:nvPr>
            <p:ph type="title"/>
          </p:nvPr>
        </p:nvSpPr>
        <p:spPr/>
        <p:txBody>
          <a:bodyPr>
            <a:normAutofit/>
          </a:bodyPr>
          <a:lstStyle/>
          <a:p>
            <a:pPr algn="ctr"/>
            <a:r>
              <a:rPr lang="de-DE" b="1" err="1">
                <a:solidFill>
                  <a:srgbClr val="7030A0"/>
                </a:solidFill>
              </a:rPr>
              <a:t>PreCare</a:t>
            </a:r>
            <a:r>
              <a:rPr lang="de-DE" b="1">
                <a:solidFill>
                  <a:srgbClr val="7030A0"/>
                </a:solidFill>
              </a:rPr>
              <a:t>-Programm</a:t>
            </a:r>
            <a:endParaRPr lang="de-DE">
              <a:solidFill>
                <a:srgbClr val="7030A0"/>
              </a:solidFill>
            </a:endParaRPr>
          </a:p>
        </p:txBody>
      </p:sp>
      <p:sp>
        <p:nvSpPr>
          <p:cNvPr id="3" name="Inhaltsplatzhalter 2">
            <a:extLst>
              <a:ext uri="{FF2B5EF4-FFF2-40B4-BE49-F238E27FC236}">
                <a16:creationId xmlns:a16="http://schemas.microsoft.com/office/drawing/2014/main" id="{C9A39789-083E-4738-AE4B-34D1625DFE9A}"/>
              </a:ext>
            </a:extLst>
          </p:cNvPr>
          <p:cNvSpPr>
            <a:spLocks noGrp="1"/>
          </p:cNvSpPr>
          <p:nvPr>
            <p:ph idx="1"/>
          </p:nvPr>
        </p:nvSpPr>
        <p:spPr>
          <a:xfrm>
            <a:off x="480649" y="5332715"/>
            <a:ext cx="8037186" cy="1236229"/>
          </a:xfrm>
        </p:spPr>
        <p:txBody>
          <a:bodyPr>
            <a:normAutofit/>
          </a:bodyPr>
          <a:lstStyle/>
          <a:p>
            <a:pPr marL="0" indent="0">
              <a:buNone/>
            </a:pPr>
            <a:endParaRPr lang="de-DE"/>
          </a:p>
          <a:p>
            <a:pPr marL="0" indent="0">
              <a:buNone/>
            </a:pPr>
            <a:r>
              <a:rPr lang="de-DE"/>
              <a:t>Ziel: Patienten optimal auf die Therapie vorbereiten</a:t>
            </a:r>
          </a:p>
          <a:p>
            <a:endParaRPr lang="de-DE"/>
          </a:p>
        </p:txBody>
      </p:sp>
      <p:sp>
        <p:nvSpPr>
          <p:cNvPr id="9" name="Pfeil: nach rechts 8">
            <a:extLst>
              <a:ext uri="{FF2B5EF4-FFF2-40B4-BE49-F238E27FC236}">
                <a16:creationId xmlns:a16="http://schemas.microsoft.com/office/drawing/2014/main" id="{046DDDF3-8B65-4A9A-878F-627A6E598A8F}"/>
              </a:ext>
            </a:extLst>
          </p:cNvPr>
          <p:cNvSpPr/>
          <p:nvPr/>
        </p:nvSpPr>
        <p:spPr>
          <a:xfrm>
            <a:off x="480650" y="846616"/>
            <a:ext cx="11289319" cy="5065440"/>
          </a:xfrm>
          <a:prstGeom prst="rightArrow">
            <a:avLst>
              <a:gd name="adj1" fmla="val 50000"/>
              <a:gd name="adj2" fmla="val 55871"/>
            </a:avLst>
          </a:prstGeom>
          <a:solidFill>
            <a:schemeClr val="bg1"/>
          </a:solidFill>
          <a:ln>
            <a:noFill/>
          </a:ln>
          <a:effectLst>
            <a:glow rad="13970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6F0C8894-37BC-4A1F-B18D-06D4CB217E64}"/>
              </a:ext>
            </a:extLst>
          </p:cNvPr>
          <p:cNvSpPr txBox="1"/>
          <p:nvPr/>
        </p:nvSpPr>
        <p:spPr>
          <a:xfrm>
            <a:off x="844061" y="3025272"/>
            <a:ext cx="3516923" cy="646331"/>
          </a:xfrm>
          <a:prstGeom prst="rect">
            <a:avLst/>
          </a:prstGeom>
          <a:gradFill>
            <a:gsLst>
              <a:gs pos="52780">
                <a:srgbClr val="FCFDFF">
                  <a:alpha val="79000"/>
                </a:srgbClr>
              </a:gs>
              <a:gs pos="98148">
                <a:schemeClr val="bg1">
                  <a:alpha val="0"/>
                </a:schemeClr>
              </a:gs>
              <a:gs pos="0">
                <a:schemeClr val="bg1"/>
              </a:gs>
              <a:gs pos="43000">
                <a:srgbClr val="F9FCFF">
                  <a:alpha val="60000"/>
                </a:srgbClr>
              </a:gs>
              <a:gs pos="63000">
                <a:schemeClr val="bg1">
                  <a:alpha val="61000"/>
                </a:schemeClr>
              </a:gs>
            </a:gsLst>
            <a:lin ang="5400000" scaled="1"/>
          </a:gradFill>
        </p:spPr>
        <p:txBody>
          <a:bodyPr wrap="square" rtlCol="0">
            <a:spAutoFit/>
            <a:scene3d>
              <a:camera prst="orthographicFront"/>
              <a:lightRig rig="threePt" dir="t"/>
            </a:scene3d>
            <a:sp3d extrusionH="57150">
              <a:bevelT w="38100" h="38100"/>
            </a:sp3d>
          </a:bodyPr>
          <a:lstStyle/>
          <a:p>
            <a:r>
              <a:rPr lang="de-DE" sz="3600" b="1" u="sng" err="1">
                <a:solidFill>
                  <a:srgbClr val="7030A0"/>
                </a:solidFill>
              </a:rPr>
              <a:t>Pre</a:t>
            </a:r>
            <a:r>
              <a:rPr lang="de-DE" sz="3600" b="1" err="1">
                <a:solidFill>
                  <a:srgbClr val="7030A0"/>
                </a:solidFill>
              </a:rPr>
              <a:t>habilitation</a:t>
            </a:r>
            <a:endParaRPr lang="de-DE" sz="3600" b="1">
              <a:solidFill>
                <a:srgbClr val="7030A0"/>
              </a:solidFill>
            </a:endParaRPr>
          </a:p>
        </p:txBody>
      </p:sp>
      <p:sp>
        <p:nvSpPr>
          <p:cNvPr id="11" name="Textfeld 10">
            <a:extLst>
              <a:ext uri="{FF2B5EF4-FFF2-40B4-BE49-F238E27FC236}">
                <a16:creationId xmlns:a16="http://schemas.microsoft.com/office/drawing/2014/main" id="{50359110-6BAC-4FC5-AE64-9168A99EB654}"/>
              </a:ext>
            </a:extLst>
          </p:cNvPr>
          <p:cNvSpPr txBox="1"/>
          <p:nvPr/>
        </p:nvSpPr>
        <p:spPr>
          <a:xfrm>
            <a:off x="8253047" y="3025272"/>
            <a:ext cx="3516923" cy="646331"/>
          </a:xfrm>
          <a:prstGeom prst="rect">
            <a:avLst/>
          </a:prstGeom>
          <a:noFill/>
        </p:spPr>
        <p:txBody>
          <a:bodyPr wrap="square" rtlCol="0">
            <a:spAutoFit/>
            <a:scene3d>
              <a:camera prst="orthographicFront"/>
              <a:lightRig rig="threePt" dir="t"/>
            </a:scene3d>
            <a:sp3d extrusionH="57150">
              <a:bevelT w="38100" h="38100"/>
            </a:sp3d>
          </a:bodyPr>
          <a:lstStyle/>
          <a:p>
            <a:r>
              <a:rPr lang="de-DE" sz="3600" b="1" u="sng">
                <a:solidFill>
                  <a:srgbClr val="7030A0"/>
                </a:solidFill>
              </a:rPr>
              <a:t>Re</a:t>
            </a:r>
            <a:r>
              <a:rPr lang="de-DE" sz="3600" b="1">
                <a:solidFill>
                  <a:srgbClr val="7030A0"/>
                </a:solidFill>
              </a:rPr>
              <a:t>habilitation</a:t>
            </a:r>
          </a:p>
        </p:txBody>
      </p:sp>
      <p:pic>
        <p:nvPicPr>
          <p:cNvPr id="12" name="Inhaltsplatzhalter 5">
            <a:extLst>
              <a:ext uri="{FF2B5EF4-FFF2-40B4-BE49-F238E27FC236}">
                <a16:creationId xmlns:a16="http://schemas.microsoft.com/office/drawing/2014/main" id="{23DE8916-F25D-41D3-9D53-EAF48C35C930}"/>
              </a:ext>
            </a:extLst>
          </p:cNvPr>
          <p:cNvPicPr>
            <a:picLocks noChangeAspect="1"/>
          </p:cNvPicPr>
          <p:nvPr/>
        </p:nvPicPr>
        <p:blipFill>
          <a:blip r:embed="rId5">
            <a:duotone>
              <a:prstClr val="black"/>
              <a:srgbClr val="7030A0">
                <a:tint val="45000"/>
                <a:satMod val="400000"/>
              </a:srgbClr>
            </a:duotone>
            <a:extLst>
              <a:ext uri="{BEBA8EAE-BF5A-486C-A8C5-ECC9F3942E4B}">
                <a14:imgProps xmlns:a14="http://schemas.microsoft.com/office/drawing/2010/main">
                  <a14:imgLayer r:embed="rId6">
                    <a14:imgEffect>
                      <a14:colorTemperature colorTemp="4700"/>
                    </a14:imgEffect>
                    <a14:imgEffect>
                      <a14:saturation sat="300000"/>
                    </a14:imgEffect>
                  </a14:imgLayer>
                </a14:imgProps>
              </a:ext>
            </a:extLst>
          </a:blip>
          <a:stretch>
            <a:fillRect/>
          </a:stretch>
        </p:blipFill>
        <p:spPr>
          <a:xfrm>
            <a:off x="4191544" y="1474361"/>
            <a:ext cx="3728230" cy="37282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feld 12">
            <a:extLst>
              <a:ext uri="{FF2B5EF4-FFF2-40B4-BE49-F238E27FC236}">
                <a16:creationId xmlns:a16="http://schemas.microsoft.com/office/drawing/2014/main" id="{95548BB5-D8EF-451F-B317-552C4A0070FC}"/>
              </a:ext>
            </a:extLst>
          </p:cNvPr>
          <p:cNvSpPr txBox="1"/>
          <p:nvPr/>
        </p:nvSpPr>
        <p:spPr>
          <a:xfrm>
            <a:off x="4572000" y="2876811"/>
            <a:ext cx="2980481" cy="923330"/>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DE" sz="5400" b="1">
                <a:ln>
                  <a:solidFill>
                    <a:schemeClr val="tx1"/>
                  </a:solidFill>
                </a:ln>
                <a:solidFill>
                  <a:schemeClr val="bg1"/>
                </a:solidFill>
                <a:effectLst>
                  <a:outerShdw blurRad="63500" sx="102000" sy="102000" algn="ctr" rotWithShape="0">
                    <a:prstClr val="black">
                      <a:alpha val="40000"/>
                    </a:prstClr>
                  </a:outerShdw>
                </a:effectLst>
              </a:rPr>
              <a:t>Therapie</a:t>
            </a:r>
          </a:p>
        </p:txBody>
      </p:sp>
      <p:pic>
        <p:nvPicPr>
          <p:cNvPr id="15" name="Grafik 14">
            <a:extLst>
              <a:ext uri="{FF2B5EF4-FFF2-40B4-BE49-F238E27FC236}">
                <a16:creationId xmlns:a16="http://schemas.microsoft.com/office/drawing/2014/main" id="{09FCFD2A-C1EE-45F5-AED8-E1DF7CB2060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65013" t="53133" r="23536" b="27726"/>
          <a:stretch/>
        </p:blipFill>
        <p:spPr>
          <a:xfrm>
            <a:off x="204198" y="5956176"/>
            <a:ext cx="219839" cy="215821"/>
          </a:xfrm>
          <a:prstGeom prst="ellipse">
            <a:avLst/>
          </a:prstGeom>
          <a:effectLst>
            <a:innerShdw blurRad="114300">
              <a:prstClr val="black"/>
            </a:innerShdw>
          </a:effectLst>
        </p:spPr>
      </p:pic>
    </p:spTree>
    <p:extLst>
      <p:ext uri="{BB962C8B-B14F-4D97-AF65-F5344CB8AC3E}">
        <p14:creationId xmlns:p14="http://schemas.microsoft.com/office/powerpoint/2010/main" val="289122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6C8DE03-A8C4-1F0E-158D-372CCBB0632E}"/>
              </a:ext>
            </a:extLst>
          </p:cNvPr>
          <p:cNvSpPr txBox="1"/>
          <p:nvPr/>
        </p:nvSpPr>
        <p:spPr>
          <a:xfrm>
            <a:off x="952500" y="660400"/>
            <a:ext cx="10287000" cy="923330"/>
          </a:xfrm>
          <a:prstGeom prst="rect">
            <a:avLst/>
          </a:prstGeom>
          <a:noFill/>
        </p:spPr>
        <p:txBody>
          <a:bodyPr wrap="square" rtlCol="0">
            <a:spAutoFit/>
          </a:bodyPr>
          <a:lstStyle/>
          <a:p>
            <a:r>
              <a:rPr lang="de-DE" b="1"/>
              <a:t>Weiteres Vorgehen:</a:t>
            </a:r>
          </a:p>
          <a:p>
            <a:pPr marL="285750" indent="-285750">
              <a:buFont typeface="Arial" panose="020B0604020202020204" pitchFamily="34" charset="0"/>
              <a:buChar char="•"/>
            </a:pPr>
            <a:r>
              <a:rPr lang="de-DE"/>
              <a:t>Dienstleister einbeziehen, um KI zu integrieren -&gt; Kontakte von BI nutzen</a:t>
            </a:r>
          </a:p>
          <a:p>
            <a:pPr marL="285750" indent="-285750">
              <a:buFont typeface="Arial" panose="020B0604020202020204" pitchFamily="34" charset="0"/>
              <a:buChar char="•"/>
            </a:pPr>
            <a:r>
              <a:rPr lang="de-DE"/>
              <a:t>Kontakte Firmen mit bereits bestehenden Apps in den Bereichen aufbauen</a:t>
            </a:r>
          </a:p>
        </p:txBody>
      </p:sp>
    </p:spTree>
    <p:extLst>
      <p:ext uri="{BB962C8B-B14F-4D97-AF65-F5344CB8AC3E}">
        <p14:creationId xmlns:p14="http://schemas.microsoft.com/office/powerpoint/2010/main" val="153088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0CDEBB5D-68E8-4052-93F4-752A079E46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2777613"/>
            <a:ext cx="14453420" cy="9635613"/>
          </a:xfrm>
          <a:prstGeom prst="rect">
            <a:avLst/>
          </a:prstGeom>
        </p:spPr>
      </p:pic>
      <p:sp>
        <p:nvSpPr>
          <p:cNvPr id="33" name="Rechteck 32">
            <a:extLst>
              <a:ext uri="{FF2B5EF4-FFF2-40B4-BE49-F238E27FC236}">
                <a16:creationId xmlns:a16="http://schemas.microsoft.com/office/drawing/2014/main" id="{55C0789B-FC8C-4607-A10B-D938478B4011}"/>
              </a:ext>
            </a:extLst>
          </p:cNvPr>
          <p:cNvSpPr/>
          <p:nvPr/>
        </p:nvSpPr>
        <p:spPr>
          <a:xfrm>
            <a:off x="-1404730" y="-3419061"/>
            <a:ext cx="17439860" cy="10999304"/>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abgerundete Ecken 22">
            <a:extLst>
              <a:ext uri="{FF2B5EF4-FFF2-40B4-BE49-F238E27FC236}">
                <a16:creationId xmlns:a16="http://schemas.microsoft.com/office/drawing/2014/main" id="{2CB6DB5F-CDED-4581-8917-27868659031F}"/>
              </a:ext>
            </a:extLst>
          </p:cNvPr>
          <p:cNvSpPr/>
          <p:nvPr/>
        </p:nvSpPr>
        <p:spPr>
          <a:xfrm>
            <a:off x="7648832" y="3361293"/>
            <a:ext cx="2712252" cy="3288632"/>
          </a:xfrm>
          <a:prstGeom prst="roundRect">
            <a:avLst/>
          </a:prstGeom>
          <a:solidFill>
            <a:schemeClr val="bg1"/>
          </a:solidFill>
          <a:ln w="60325">
            <a:solidFill>
              <a:schemeClr val="accent1"/>
            </a:solidFill>
          </a:ln>
          <a:effectLst>
            <a:outerShdw blurRad="3302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abgerundete Ecken 36">
            <a:extLst>
              <a:ext uri="{FF2B5EF4-FFF2-40B4-BE49-F238E27FC236}">
                <a16:creationId xmlns:a16="http://schemas.microsoft.com/office/drawing/2014/main" id="{D40EE4AE-FEA5-4A8C-8999-DC2797AAD369}"/>
              </a:ext>
            </a:extLst>
          </p:cNvPr>
          <p:cNvSpPr/>
          <p:nvPr/>
        </p:nvSpPr>
        <p:spPr>
          <a:xfrm>
            <a:off x="5097135" y="1080989"/>
            <a:ext cx="4590562" cy="1989490"/>
          </a:xfrm>
          <a:prstGeom prst="roundRect">
            <a:avLst/>
          </a:prstGeom>
          <a:solidFill>
            <a:schemeClr val="bg1"/>
          </a:solidFill>
          <a:ln w="60325">
            <a:solidFill>
              <a:schemeClr val="accent6"/>
            </a:solidFill>
          </a:ln>
          <a:effectLst>
            <a:outerShdw blurRad="3302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abgerundete Ecken 37">
            <a:extLst>
              <a:ext uri="{FF2B5EF4-FFF2-40B4-BE49-F238E27FC236}">
                <a16:creationId xmlns:a16="http://schemas.microsoft.com/office/drawing/2014/main" id="{92DB81BC-5270-47A0-A7EE-6D437F430447}"/>
              </a:ext>
            </a:extLst>
          </p:cNvPr>
          <p:cNvSpPr/>
          <p:nvPr/>
        </p:nvSpPr>
        <p:spPr>
          <a:xfrm>
            <a:off x="1142311" y="2911855"/>
            <a:ext cx="3542956" cy="3563085"/>
          </a:xfrm>
          <a:prstGeom prst="roundRect">
            <a:avLst/>
          </a:prstGeom>
          <a:solidFill>
            <a:schemeClr val="bg1"/>
          </a:solidFill>
          <a:ln w="60325">
            <a:solidFill>
              <a:schemeClr val="accent1">
                <a:lumMod val="50000"/>
              </a:schemeClr>
            </a:solidFill>
          </a:ln>
          <a:effectLst>
            <a:outerShdw blurRad="3302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1">
            <a:extLst>
              <a:ext uri="{FF2B5EF4-FFF2-40B4-BE49-F238E27FC236}">
                <a16:creationId xmlns:a16="http://schemas.microsoft.com/office/drawing/2014/main" id="{65581541-E1FB-4DED-BEE9-364AD64D6AEA}"/>
              </a:ext>
            </a:extLst>
          </p:cNvPr>
          <p:cNvSpPr>
            <a:spLocks noGrp="1"/>
          </p:cNvSpPr>
          <p:nvPr>
            <p:ph type="title"/>
          </p:nvPr>
        </p:nvSpPr>
        <p:spPr>
          <a:xfrm>
            <a:off x="0" y="175141"/>
            <a:ext cx="12192000" cy="562678"/>
          </a:xfrm>
        </p:spPr>
        <p:txBody>
          <a:bodyPr>
            <a:noAutofit/>
          </a:bodyPr>
          <a:lstStyle/>
          <a:p>
            <a:pPr algn="ctr"/>
            <a:r>
              <a:rPr lang="en-US" sz="3000" err="1">
                <a:solidFill>
                  <a:srgbClr val="7030A0"/>
                </a:solidFill>
                <a:latin typeface="+mn-lt"/>
              </a:rPr>
              <a:t>PreCARe</a:t>
            </a:r>
            <a:br>
              <a:rPr lang="en-US" sz="3000">
                <a:solidFill>
                  <a:srgbClr val="7030A0"/>
                </a:solidFill>
                <a:latin typeface="+mn-lt"/>
              </a:rPr>
            </a:br>
            <a:r>
              <a:rPr lang="en-US" sz="2400" err="1">
                <a:solidFill>
                  <a:srgbClr val="7030A0"/>
                </a:solidFill>
                <a:latin typeface="+mn-lt"/>
              </a:rPr>
              <a:t>ein</a:t>
            </a:r>
            <a:r>
              <a:rPr lang="en-US" sz="2400">
                <a:solidFill>
                  <a:srgbClr val="7030A0"/>
                </a:solidFill>
                <a:latin typeface="+mn-lt"/>
              </a:rPr>
              <a:t> </a:t>
            </a:r>
            <a:r>
              <a:rPr lang="en-US" sz="2400" err="1">
                <a:solidFill>
                  <a:srgbClr val="7030A0"/>
                </a:solidFill>
                <a:latin typeface="+mn-lt"/>
              </a:rPr>
              <a:t>multimodales</a:t>
            </a:r>
            <a:r>
              <a:rPr lang="en-US" sz="2400">
                <a:solidFill>
                  <a:srgbClr val="7030A0"/>
                </a:solidFill>
                <a:latin typeface="+mn-lt"/>
              </a:rPr>
              <a:t> </a:t>
            </a:r>
            <a:r>
              <a:rPr lang="en-US" sz="2400" err="1">
                <a:solidFill>
                  <a:srgbClr val="7030A0"/>
                </a:solidFill>
                <a:latin typeface="+mn-lt"/>
              </a:rPr>
              <a:t>Prähabilitationsprogramm</a:t>
            </a:r>
            <a:r>
              <a:rPr lang="en-US" sz="2400">
                <a:solidFill>
                  <a:srgbClr val="7030A0"/>
                </a:solidFill>
                <a:latin typeface="+mn-lt"/>
              </a:rPr>
              <a:t> </a:t>
            </a:r>
            <a:r>
              <a:rPr lang="en-US" sz="2400" err="1">
                <a:solidFill>
                  <a:srgbClr val="7030A0"/>
                </a:solidFill>
                <a:latin typeface="+mn-lt"/>
              </a:rPr>
              <a:t>für</a:t>
            </a:r>
            <a:r>
              <a:rPr lang="en-US" sz="2400">
                <a:solidFill>
                  <a:srgbClr val="7030A0"/>
                </a:solidFill>
                <a:latin typeface="+mn-lt"/>
              </a:rPr>
              <a:t> CAR-T-</a:t>
            </a:r>
            <a:r>
              <a:rPr lang="en-US" sz="2400" err="1">
                <a:solidFill>
                  <a:srgbClr val="7030A0"/>
                </a:solidFill>
                <a:latin typeface="+mn-lt"/>
              </a:rPr>
              <a:t>Zelltherapiepatienten</a:t>
            </a:r>
            <a:endParaRPr lang="de-DE" sz="3000">
              <a:solidFill>
                <a:srgbClr val="7030A0"/>
              </a:solidFill>
              <a:latin typeface="+mn-lt"/>
            </a:endParaRPr>
          </a:p>
        </p:txBody>
      </p:sp>
      <p:pic>
        <p:nvPicPr>
          <p:cNvPr id="9" name="Grafik 8">
            <a:extLst>
              <a:ext uri="{FF2B5EF4-FFF2-40B4-BE49-F238E27FC236}">
                <a16:creationId xmlns:a16="http://schemas.microsoft.com/office/drawing/2014/main" id="{2D337D77-E59B-493A-8B71-E289215025C1}"/>
              </a:ext>
            </a:extLst>
          </p:cNvPr>
          <p:cNvPicPr>
            <a:picLocks noChangeAspect="1"/>
          </p:cNvPicPr>
          <p:nvPr/>
        </p:nvPicPr>
        <p:blipFill rotWithShape="1">
          <a:blip r:embed="rId5">
            <a:duotone>
              <a:schemeClr val="accent1">
                <a:shade val="45000"/>
                <a:satMod val="135000"/>
              </a:schemeClr>
              <a:prstClr val="white"/>
            </a:duotone>
          </a:blip>
          <a:srcRect b="11404"/>
          <a:stretch/>
        </p:blipFill>
        <p:spPr>
          <a:xfrm>
            <a:off x="1432633" y="3815213"/>
            <a:ext cx="2876550" cy="2548517"/>
          </a:xfrm>
          <a:prstGeom prst="roundRect">
            <a:avLst/>
          </a:prstGeom>
          <a:effectLst>
            <a:softEdge rad="50800"/>
          </a:effectLst>
        </p:spPr>
      </p:pic>
      <p:pic>
        <p:nvPicPr>
          <p:cNvPr id="10" name="Grafik 9">
            <a:extLst>
              <a:ext uri="{FF2B5EF4-FFF2-40B4-BE49-F238E27FC236}">
                <a16:creationId xmlns:a16="http://schemas.microsoft.com/office/drawing/2014/main" id="{95BEC56B-4FFF-42F4-8469-8CFA89C8506A}"/>
              </a:ext>
            </a:extLst>
          </p:cNvPr>
          <p:cNvPicPr>
            <a:picLocks noChangeAspect="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500"/>
                    </a14:imgEffect>
                  </a14:imgLayer>
                </a14:imgProps>
              </a:ext>
            </a:extLst>
          </a:blip>
          <a:srcRect l="11237" t="7721" b="5914"/>
          <a:stretch/>
        </p:blipFill>
        <p:spPr>
          <a:xfrm>
            <a:off x="5276335" y="1186491"/>
            <a:ext cx="1876940" cy="1826231"/>
          </a:xfrm>
          <a:prstGeom prst="roundRect">
            <a:avLst/>
          </a:prstGeom>
          <a:solidFill>
            <a:schemeClr val="bg1"/>
          </a:solidFill>
        </p:spPr>
      </p:pic>
      <p:pic>
        <p:nvPicPr>
          <p:cNvPr id="11" name="Grafik 10">
            <a:extLst>
              <a:ext uri="{FF2B5EF4-FFF2-40B4-BE49-F238E27FC236}">
                <a16:creationId xmlns:a16="http://schemas.microsoft.com/office/drawing/2014/main" id="{030DE00C-6EEA-476A-9C5F-40AC8BBF7DB5}"/>
              </a:ext>
            </a:extLst>
          </p:cNvPr>
          <p:cNvPicPr>
            <a:picLocks noChangeAspect="1"/>
          </p:cNvPicPr>
          <p:nvPr/>
        </p:nvPicPr>
        <p:blipFill>
          <a:blip r:embed="rId8">
            <a:duotone>
              <a:schemeClr val="accent2">
                <a:shade val="45000"/>
                <a:satMod val="135000"/>
              </a:schemeClr>
              <a:prstClr val="white"/>
            </a:duotone>
          </a:blip>
          <a:stretch>
            <a:fillRect/>
          </a:stretch>
        </p:blipFill>
        <p:spPr>
          <a:xfrm>
            <a:off x="7735335" y="4251377"/>
            <a:ext cx="2353782" cy="2353782"/>
          </a:xfrm>
          <a:prstGeom prst="roundRect">
            <a:avLst/>
          </a:prstGeom>
        </p:spPr>
      </p:pic>
      <p:sp>
        <p:nvSpPr>
          <p:cNvPr id="12" name="Textfeld 11">
            <a:extLst>
              <a:ext uri="{FF2B5EF4-FFF2-40B4-BE49-F238E27FC236}">
                <a16:creationId xmlns:a16="http://schemas.microsoft.com/office/drawing/2014/main" id="{410FD9F6-9ACE-466E-B38E-0902F57DABAB}"/>
              </a:ext>
            </a:extLst>
          </p:cNvPr>
          <p:cNvSpPr txBox="1"/>
          <p:nvPr/>
        </p:nvSpPr>
        <p:spPr>
          <a:xfrm>
            <a:off x="1241327" y="3099683"/>
            <a:ext cx="3389867" cy="461665"/>
          </a:xfrm>
          <a:prstGeom prst="rect">
            <a:avLst/>
          </a:prstGeom>
          <a:noFill/>
        </p:spPr>
        <p:txBody>
          <a:bodyPr wrap="square" rtlCol="0">
            <a:spAutoFit/>
          </a:bodyPr>
          <a:lstStyle/>
          <a:p>
            <a:pPr algn="ctr"/>
            <a:r>
              <a:rPr lang="de-DE" sz="2400">
                <a:solidFill>
                  <a:schemeClr val="accent1">
                    <a:lumMod val="50000"/>
                  </a:schemeClr>
                </a:solidFill>
              </a:rPr>
              <a:t>Fokusgruppensitzungen</a:t>
            </a:r>
          </a:p>
        </p:txBody>
      </p:sp>
      <p:sp>
        <p:nvSpPr>
          <p:cNvPr id="13" name="Textfeld 12">
            <a:extLst>
              <a:ext uri="{FF2B5EF4-FFF2-40B4-BE49-F238E27FC236}">
                <a16:creationId xmlns:a16="http://schemas.microsoft.com/office/drawing/2014/main" id="{0C669602-103A-4F24-A630-5791C20C3B67}"/>
              </a:ext>
            </a:extLst>
          </p:cNvPr>
          <p:cNvSpPr txBox="1"/>
          <p:nvPr/>
        </p:nvSpPr>
        <p:spPr>
          <a:xfrm>
            <a:off x="6841016" y="1186492"/>
            <a:ext cx="3389867" cy="461665"/>
          </a:xfrm>
          <a:prstGeom prst="rect">
            <a:avLst/>
          </a:prstGeom>
          <a:noFill/>
        </p:spPr>
        <p:txBody>
          <a:bodyPr wrap="square" rtlCol="0">
            <a:spAutoFit/>
          </a:bodyPr>
          <a:lstStyle/>
          <a:p>
            <a:r>
              <a:rPr lang="de-DE" sz="2400">
                <a:solidFill>
                  <a:schemeClr val="accent6"/>
                </a:solidFill>
              </a:rPr>
              <a:t>Literaturrecherche</a:t>
            </a:r>
          </a:p>
        </p:txBody>
      </p:sp>
      <p:sp>
        <p:nvSpPr>
          <p:cNvPr id="14" name="Textfeld 13">
            <a:extLst>
              <a:ext uri="{FF2B5EF4-FFF2-40B4-BE49-F238E27FC236}">
                <a16:creationId xmlns:a16="http://schemas.microsoft.com/office/drawing/2014/main" id="{C428B455-8959-4D09-8F79-061B5F0A5D51}"/>
              </a:ext>
            </a:extLst>
          </p:cNvPr>
          <p:cNvSpPr txBox="1"/>
          <p:nvPr/>
        </p:nvSpPr>
        <p:spPr>
          <a:xfrm>
            <a:off x="7735335" y="3439557"/>
            <a:ext cx="3542781" cy="461665"/>
          </a:xfrm>
          <a:prstGeom prst="rect">
            <a:avLst/>
          </a:prstGeom>
          <a:noFill/>
        </p:spPr>
        <p:txBody>
          <a:bodyPr wrap="square" rtlCol="0">
            <a:spAutoFit/>
          </a:bodyPr>
          <a:lstStyle/>
          <a:p>
            <a:r>
              <a:rPr lang="de-DE" sz="2400">
                <a:solidFill>
                  <a:srgbClr val="0070C0"/>
                </a:solidFill>
              </a:rPr>
              <a:t>Patientenbefragung</a:t>
            </a:r>
          </a:p>
        </p:txBody>
      </p:sp>
      <p:pic>
        <p:nvPicPr>
          <p:cNvPr id="22" name="Grafik 21">
            <a:extLst>
              <a:ext uri="{FF2B5EF4-FFF2-40B4-BE49-F238E27FC236}">
                <a16:creationId xmlns:a16="http://schemas.microsoft.com/office/drawing/2014/main" id="{6B2F26AD-C64F-4045-9CC4-EEC72AC63D7F}"/>
              </a:ext>
            </a:extLst>
          </p:cNvPr>
          <p:cNvPicPr>
            <a:picLocks noChangeAspect="1"/>
          </p:cNvPicPr>
          <p:nvPr/>
        </p:nvPicPr>
        <p:blipFill>
          <a:blip r:embed="rId9"/>
          <a:stretch>
            <a:fillRect/>
          </a:stretch>
        </p:blipFill>
        <p:spPr>
          <a:xfrm>
            <a:off x="5038725" y="3527350"/>
            <a:ext cx="2119377" cy="2687314"/>
          </a:xfrm>
          <a:prstGeom prst="rect">
            <a:avLst/>
          </a:prstGeom>
        </p:spPr>
      </p:pic>
      <p:grpSp>
        <p:nvGrpSpPr>
          <p:cNvPr id="24" name="Gruppieren 23">
            <a:extLst>
              <a:ext uri="{FF2B5EF4-FFF2-40B4-BE49-F238E27FC236}">
                <a16:creationId xmlns:a16="http://schemas.microsoft.com/office/drawing/2014/main" id="{4E4F5A85-A72E-4221-9529-AFCE2ED15C8E}"/>
              </a:ext>
            </a:extLst>
          </p:cNvPr>
          <p:cNvGrpSpPr/>
          <p:nvPr/>
        </p:nvGrpSpPr>
        <p:grpSpPr>
          <a:xfrm rot="12114923">
            <a:off x="7113147" y="4501215"/>
            <a:ext cx="301660" cy="484425"/>
            <a:chOff x="4901608" y="2467120"/>
            <a:chExt cx="301660" cy="484425"/>
          </a:xfrm>
          <a:solidFill>
            <a:schemeClr val="accent1"/>
          </a:solidFill>
        </p:grpSpPr>
        <p:sp>
          <p:nvSpPr>
            <p:cNvPr id="25" name="Pfeil: nach rechts 24">
              <a:extLst>
                <a:ext uri="{FF2B5EF4-FFF2-40B4-BE49-F238E27FC236}">
                  <a16:creationId xmlns:a16="http://schemas.microsoft.com/office/drawing/2014/main" id="{4F8C2922-0B03-48CF-8953-7A540F31BC7A}"/>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26" name="Pfeil: nach rechts 4">
              <a:extLst>
                <a:ext uri="{FF2B5EF4-FFF2-40B4-BE49-F238E27FC236}">
                  <a16:creationId xmlns:a16="http://schemas.microsoft.com/office/drawing/2014/main" id="{FFB16834-5634-4890-B458-32A26B3FBC9F}"/>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p:txBody>
        </p:sp>
      </p:grpSp>
      <p:grpSp>
        <p:nvGrpSpPr>
          <p:cNvPr id="27" name="Gruppieren 26">
            <a:extLst>
              <a:ext uri="{FF2B5EF4-FFF2-40B4-BE49-F238E27FC236}">
                <a16:creationId xmlns:a16="http://schemas.microsoft.com/office/drawing/2014/main" id="{8F71DFE2-B29D-4BEE-A5FC-0827C5967B87}"/>
              </a:ext>
            </a:extLst>
          </p:cNvPr>
          <p:cNvGrpSpPr/>
          <p:nvPr/>
        </p:nvGrpSpPr>
        <p:grpSpPr>
          <a:xfrm rot="20495609">
            <a:off x="4786795" y="4504836"/>
            <a:ext cx="301660" cy="484425"/>
            <a:chOff x="4901608" y="2467120"/>
            <a:chExt cx="301660" cy="484425"/>
          </a:xfrm>
          <a:solidFill>
            <a:schemeClr val="accent1">
              <a:lumMod val="50000"/>
            </a:schemeClr>
          </a:solidFill>
        </p:grpSpPr>
        <p:sp>
          <p:nvSpPr>
            <p:cNvPr id="28" name="Pfeil: nach rechts 27">
              <a:extLst>
                <a:ext uri="{FF2B5EF4-FFF2-40B4-BE49-F238E27FC236}">
                  <a16:creationId xmlns:a16="http://schemas.microsoft.com/office/drawing/2014/main" id="{72D277DF-E268-4373-ADFE-7C2C27463853}"/>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29" name="Pfeil: nach rechts 4">
              <a:extLst>
                <a:ext uri="{FF2B5EF4-FFF2-40B4-BE49-F238E27FC236}">
                  <a16:creationId xmlns:a16="http://schemas.microsoft.com/office/drawing/2014/main" id="{4F96FF86-D92C-4228-A5E3-DC89473076E6}"/>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p:txBody>
        </p:sp>
      </p:grpSp>
      <p:grpSp>
        <p:nvGrpSpPr>
          <p:cNvPr id="30" name="Gruppieren 29">
            <a:extLst>
              <a:ext uri="{FF2B5EF4-FFF2-40B4-BE49-F238E27FC236}">
                <a16:creationId xmlns:a16="http://schemas.microsoft.com/office/drawing/2014/main" id="{44504916-ECDB-43F3-B246-78B85C584658}"/>
              </a:ext>
            </a:extLst>
          </p:cNvPr>
          <p:cNvGrpSpPr/>
          <p:nvPr/>
        </p:nvGrpSpPr>
        <p:grpSpPr>
          <a:xfrm rot="5400000">
            <a:off x="5945170" y="3047159"/>
            <a:ext cx="301660" cy="484425"/>
            <a:chOff x="4901608" y="2467120"/>
            <a:chExt cx="301660" cy="484425"/>
          </a:xfrm>
          <a:solidFill>
            <a:schemeClr val="accent6"/>
          </a:solidFill>
        </p:grpSpPr>
        <p:sp>
          <p:nvSpPr>
            <p:cNvPr id="31" name="Pfeil: nach rechts 30">
              <a:extLst>
                <a:ext uri="{FF2B5EF4-FFF2-40B4-BE49-F238E27FC236}">
                  <a16:creationId xmlns:a16="http://schemas.microsoft.com/office/drawing/2014/main" id="{83D170AC-3A74-4C0E-9B6C-03970C9ACB86}"/>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2" name="Pfeil: nach rechts 4">
              <a:extLst>
                <a:ext uri="{FF2B5EF4-FFF2-40B4-BE49-F238E27FC236}">
                  <a16:creationId xmlns:a16="http://schemas.microsoft.com/office/drawing/2014/main" id="{748B12CB-5AD4-41A4-91A6-DB9B82187664}"/>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p:txBody>
        </p:sp>
      </p:grpSp>
    </p:spTree>
    <p:extLst>
      <p:ext uri="{BB962C8B-B14F-4D97-AF65-F5344CB8AC3E}">
        <p14:creationId xmlns:p14="http://schemas.microsoft.com/office/powerpoint/2010/main" val="203973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F23AF7A7-DB15-273B-E9F8-320633238786}"/>
              </a:ext>
            </a:extLst>
          </p:cNvPr>
          <p:cNvSpPr txBox="1"/>
          <p:nvPr/>
        </p:nvSpPr>
        <p:spPr>
          <a:xfrm>
            <a:off x="-526477" y="-97676"/>
            <a:ext cx="12928600" cy="7073900"/>
          </a:xfrm>
          <a:prstGeom prst="rect">
            <a:avLst/>
          </a:prstGeom>
          <a:solidFill>
            <a:srgbClr val="FBF4E7"/>
          </a:solidFill>
        </p:spPr>
        <p:txBody>
          <a:bodyPr wrap="square" rtlCol="0">
            <a:spAutoFit/>
          </a:bodyPr>
          <a:lstStyle/>
          <a:p>
            <a:endParaRPr lang="de-DE"/>
          </a:p>
        </p:txBody>
      </p:sp>
      <p:pic>
        <p:nvPicPr>
          <p:cNvPr id="13" name="Grafik 12">
            <a:extLst>
              <a:ext uri="{FF2B5EF4-FFF2-40B4-BE49-F238E27FC236}">
                <a16:creationId xmlns:a16="http://schemas.microsoft.com/office/drawing/2014/main" id="{D0B1C598-98CF-45F7-B54F-1DF03DB5B774}"/>
              </a:ext>
            </a:extLst>
          </p:cNvPr>
          <p:cNvPicPr>
            <a:picLocks noChangeAspect="1"/>
          </p:cNvPicPr>
          <p:nvPr/>
        </p:nvPicPr>
        <p:blipFill>
          <a:blip r:embed="rId3"/>
          <a:stretch>
            <a:fillRect/>
          </a:stretch>
        </p:blipFill>
        <p:spPr>
          <a:xfrm>
            <a:off x="5181475" y="3025519"/>
            <a:ext cx="1863566" cy="2364906"/>
          </a:xfrm>
          <a:prstGeom prst="rect">
            <a:avLst/>
          </a:prstGeom>
        </p:spPr>
      </p:pic>
      <p:grpSp>
        <p:nvGrpSpPr>
          <p:cNvPr id="14" name="Gruppieren 13">
            <a:extLst>
              <a:ext uri="{FF2B5EF4-FFF2-40B4-BE49-F238E27FC236}">
                <a16:creationId xmlns:a16="http://schemas.microsoft.com/office/drawing/2014/main" id="{21EF9E5D-716E-4E0C-8DCB-530734D14DA7}"/>
              </a:ext>
            </a:extLst>
          </p:cNvPr>
          <p:cNvGrpSpPr/>
          <p:nvPr/>
        </p:nvGrpSpPr>
        <p:grpSpPr>
          <a:xfrm>
            <a:off x="7068102" y="3626170"/>
            <a:ext cx="301660" cy="484425"/>
            <a:chOff x="4901608" y="2467120"/>
            <a:chExt cx="301660" cy="484425"/>
          </a:xfrm>
          <a:solidFill>
            <a:schemeClr val="accent3"/>
          </a:solidFill>
        </p:grpSpPr>
        <p:sp>
          <p:nvSpPr>
            <p:cNvPr id="15" name="Pfeil: nach rechts 14">
              <a:extLst>
                <a:ext uri="{FF2B5EF4-FFF2-40B4-BE49-F238E27FC236}">
                  <a16:creationId xmlns:a16="http://schemas.microsoft.com/office/drawing/2014/main" id="{2AAE85AC-AC37-4435-8563-3DB87B9373D6}"/>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16" name="Pfeil: nach rechts 4">
              <a:extLst>
                <a:ext uri="{FF2B5EF4-FFF2-40B4-BE49-F238E27FC236}">
                  <a16:creationId xmlns:a16="http://schemas.microsoft.com/office/drawing/2014/main" id="{8CA0940E-AEDD-4048-A846-4C539E5E8BB8}"/>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p:txBody>
        </p:sp>
      </p:grpSp>
      <p:grpSp>
        <p:nvGrpSpPr>
          <p:cNvPr id="17" name="Gruppieren 16">
            <a:extLst>
              <a:ext uri="{FF2B5EF4-FFF2-40B4-BE49-F238E27FC236}">
                <a16:creationId xmlns:a16="http://schemas.microsoft.com/office/drawing/2014/main" id="{605B50E6-1666-4296-8C83-5D5131675584}"/>
              </a:ext>
            </a:extLst>
          </p:cNvPr>
          <p:cNvGrpSpPr/>
          <p:nvPr/>
        </p:nvGrpSpPr>
        <p:grpSpPr>
          <a:xfrm rot="10800000">
            <a:off x="4859025" y="3626169"/>
            <a:ext cx="301660" cy="484425"/>
            <a:chOff x="4901608" y="2467120"/>
            <a:chExt cx="301660" cy="484425"/>
          </a:xfrm>
          <a:solidFill>
            <a:schemeClr val="accent5"/>
          </a:solidFill>
        </p:grpSpPr>
        <p:sp>
          <p:nvSpPr>
            <p:cNvPr id="18" name="Pfeil: nach rechts 17">
              <a:extLst>
                <a:ext uri="{FF2B5EF4-FFF2-40B4-BE49-F238E27FC236}">
                  <a16:creationId xmlns:a16="http://schemas.microsoft.com/office/drawing/2014/main" id="{DDFE217B-5182-4294-9D8D-0E98B98E1B42}"/>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19" name="Pfeil: nach rechts 4">
              <a:extLst>
                <a:ext uri="{FF2B5EF4-FFF2-40B4-BE49-F238E27FC236}">
                  <a16:creationId xmlns:a16="http://schemas.microsoft.com/office/drawing/2014/main" id="{93C9EF61-D5C3-4F41-8836-2FE267CBFA6B}"/>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p:txBody>
        </p:sp>
      </p:grpSp>
      <p:grpSp>
        <p:nvGrpSpPr>
          <p:cNvPr id="20" name="Gruppieren 19">
            <a:extLst>
              <a:ext uri="{FF2B5EF4-FFF2-40B4-BE49-F238E27FC236}">
                <a16:creationId xmlns:a16="http://schemas.microsoft.com/office/drawing/2014/main" id="{C35D2869-D7C2-439D-8CD9-41BF0FDC97FF}"/>
              </a:ext>
            </a:extLst>
          </p:cNvPr>
          <p:cNvGrpSpPr/>
          <p:nvPr/>
        </p:nvGrpSpPr>
        <p:grpSpPr>
          <a:xfrm rot="16200000">
            <a:off x="5962428" y="2482265"/>
            <a:ext cx="301660" cy="484425"/>
            <a:chOff x="4901608" y="2467120"/>
            <a:chExt cx="301660" cy="484425"/>
          </a:xfrm>
          <a:solidFill>
            <a:schemeClr val="accent1"/>
          </a:solidFill>
        </p:grpSpPr>
        <p:sp>
          <p:nvSpPr>
            <p:cNvPr id="21" name="Pfeil: nach rechts 20">
              <a:extLst>
                <a:ext uri="{FF2B5EF4-FFF2-40B4-BE49-F238E27FC236}">
                  <a16:creationId xmlns:a16="http://schemas.microsoft.com/office/drawing/2014/main" id="{DFC05FC8-370F-49CC-BB29-CF2796B90BB6}"/>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22" name="Pfeil: nach rechts 4">
              <a:extLst>
                <a:ext uri="{FF2B5EF4-FFF2-40B4-BE49-F238E27FC236}">
                  <a16:creationId xmlns:a16="http://schemas.microsoft.com/office/drawing/2014/main" id="{282E4E31-8A92-4DE0-A5C1-2E0EFF39ECB4}"/>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p:txBody>
        </p:sp>
      </p:grpSp>
      <p:grpSp>
        <p:nvGrpSpPr>
          <p:cNvPr id="23" name="Gruppieren 22">
            <a:extLst>
              <a:ext uri="{FF2B5EF4-FFF2-40B4-BE49-F238E27FC236}">
                <a16:creationId xmlns:a16="http://schemas.microsoft.com/office/drawing/2014/main" id="{06347743-61E8-48C4-B2C0-2BFB4CACC7C0}"/>
              </a:ext>
            </a:extLst>
          </p:cNvPr>
          <p:cNvGrpSpPr/>
          <p:nvPr/>
        </p:nvGrpSpPr>
        <p:grpSpPr>
          <a:xfrm rot="5400000">
            <a:off x="5949454" y="4624896"/>
            <a:ext cx="301660" cy="484425"/>
            <a:chOff x="4901608" y="2467120"/>
            <a:chExt cx="301660" cy="484425"/>
          </a:xfrm>
          <a:solidFill>
            <a:schemeClr val="accent4"/>
          </a:solidFill>
        </p:grpSpPr>
        <p:sp>
          <p:nvSpPr>
            <p:cNvPr id="24" name="Pfeil: nach rechts 23">
              <a:extLst>
                <a:ext uri="{FF2B5EF4-FFF2-40B4-BE49-F238E27FC236}">
                  <a16:creationId xmlns:a16="http://schemas.microsoft.com/office/drawing/2014/main" id="{FD580AEA-87EA-4FE0-A278-465AC3E40E07}"/>
                </a:ext>
              </a:extLst>
            </p:cNvPr>
            <p:cNvSpPr/>
            <p:nvPr/>
          </p:nvSpPr>
          <p:spPr>
            <a:xfrm>
              <a:off x="4901608" y="2467120"/>
              <a:ext cx="301660" cy="484425"/>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25" name="Pfeil: nach rechts 4">
              <a:extLst>
                <a:ext uri="{FF2B5EF4-FFF2-40B4-BE49-F238E27FC236}">
                  <a16:creationId xmlns:a16="http://schemas.microsoft.com/office/drawing/2014/main" id="{B183B0B8-6E98-424D-8C9F-A79EF5983336}"/>
                </a:ext>
              </a:extLst>
            </p:cNvPr>
            <p:cNvSpPr txBox="1"/>
            <p:nvPr/>
          </p:nvSpPr>
          <p:spPr>
            <a:xfrm>
              <a:off x="4901608" y="2564005"/>
              <a:ext cx="211162" cy="2906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solidFill>
                  <a:srgbClr val="7030A0"/>
                </a:solidFill>
              </a:endParaRPr>
            </a:p>
          </p:txBody>
        </p:sp>
      </p:grpSp>
      <p:sp>
        <p:nvSpPr>
          <p:cNvPr id="26" name="Rechteck 25">
            <a:extLst>
              <a:ext uri="{FF2B5EF4-FFF2-40B4-BE49-F238E27FC236}">
                <a16:creationId xmlns:a16="http://schemas.microsoft.com/office/drawing/2014/main" id="{F0E2E974-11EF-4066-AA67-EE210FDD3BE5}"/>
              </a:ext>
            </a:extLst>
          </p:cNvPr>
          <p:cNvSpPr/>
          <p:nvPr/>
        </p:nvSpPr>
        <p:spPr>
          <a:xfrm>
            <a:off x="-33629" y="2335503"/>
            <a:ext cx="4320839" cy="1938992"/>
          </a:xfrm>
          <a:prstGeom prst="rect">
            <a:avLst/>
          </a:prstGeom>
          <a:effectLst>
            <a:outerShdw blurRad="63500" dist="12700" sx="102000" sy="102000" algn="ctr" rotWithShape="0">
              <a:prstClr val="black">
                <a:alpha val="40000"/>
              </a:prstClr>
            </a:outerShdw>
          </a:effectLst>
        </p:spPr>
        <p:txBody>
          <a:bodyPr wrap="square">
            <a:spAutoFit/>
            <a:scene3d>
              <a:camera prst="orthographicFront"/>
              <a:lightRig rig="threePt" dir="t"/>
            </a:scene3d>
            <a:sp3d extrusionH="57150">
              <a:bevelT w="57150" h="69850"/>
            </a:sp3d>
          </a:bodyPr>
          <a:lstStyle/>
          <a:p>
            <a:pPr algn="ctr"/>
            <a:r>
              <a:rPr lang="en-US" sz="4800" err="1">
                <a:solidFill>
                  <a:schemeClr val="accent5"/>
                </a:solidFill>
                <a:effectLst>
                  <a:innerShdw blurRad="114300">
                    <a:prstClr val="black"/>
                  </a:innerShdw>
                </a:effectLst>
              </a:rPr>
              <a:t>CalmCARe</a:t>
            </a:r>
            <a:endParaRPr lang="en-US" sz="4800">
              <a:solidFill>
                <a:schemeClr val="accent5"/>
              </a:solidFill>
              <a:effectLst>
                <a:innerShdw blurRad="114300">
                  <a:prstClr val="black"/>
                </a:innerShdw>
              </a:effectLst>
            </a:endParaRPr>
          </a:p>
          <a:p>
            <a:pPr algn="ctr"/>
            <a:endParaRPr lang="en-US" sz="3600">
              <a:effectLst>
                <a:innerShdw blurRad="114300">
                  <a:prstClr val="black"/>
                </a:innerShdw>
              </a:effectLst>
            </a:endParaRPr>
          </a:p>
          <a:p>
            <a:pPr algn="ctr"/>
            <a:endParaRPr lang="en-US" sz="3600">
              <a:effectLst>
                <a:innerShdw blurRad="114300">
                  <a:prstClr val="black"/>
                </a:innerShdw>
              </a:effectLst>
            </a:endParaRPr>
          </a:p>
        </p:txBody>
      </p:sp>
      <p:sp>
        <p:nvSpPr>
          <p:cNvPr id="27" name="Rechteck 26">
            <a:extLst>
              <a:ext uri="{FF2B5EF4-FFF2-40B4-BE49-F238E27FC236}">
                <a16:creationId xmlns:a16="http://schemas.microsoft.com/office/drawing/2014/main" id="{36B6706F-C323-466C-8FD9-C5560315CE61}"/>
              </a:ext>
            </a:extLst>
          </p:cNvPr>
          <p:cNvSpPr/>
          <p:nvPr/>
        </p:nvSpPr>
        <p:spPr>
          <a:xfrm>
            <a:off x="7643035" y="4420929"/>
            <a:ext cx="4796421" cy="1938992"/>
          </a:xfrm>
          <a:prstGeom prst="rect">
            <a:avLst/>
          </a:prstGeom>
          <a:effectLst>
            <a:outerShdw blurRad="63500" dist="12700" sx="102000" sy="102000" algn="ctr" rotWithShape="0">
              <a:prstClr val="black">
                <a:alpha val="40000"/>
              </a:prstClr>
            </a:outerShdw>
          </a:effectLst>
        </p:spPr>
        <p:txBody>
          <a:bodyPr wrap="square">
            <a:spAutoFit/>
            <a:scene3d>
              <a:camera prst="orthographicFront"/>
              <a:lightRig rig="threePt" dir="t"/>
            </a:scene3d>
            <a:sp3d extrusionH="57150">
              <a:bevelT w="57150" h="69850"/>
            </a:sp3d>
          </a:bodyPr>
          <a:lstStyle/>
          <a:p>
            <a:pPr algn="ctr"/>
            <a:r>
              <a:rPr lang="en-US" sz="4800" err="1">
                <a:solidFill>
                  <a:schemeClr val="accent3"/>
                </a:solidFill>
                <a:effectLst>
                  <a:innerShdw blurRad="114300">
                    <a:prstClr val="black"/>
                  </a:innerShdw>
                </a:effectLst>
              </a:rPr>
              <a:t>FitCARe</a:t>
            </a:r>
            <a:endParaRPr lang="en-US" sz="4800">
              <a:solidFill>
                <a:schemeClr val="accent3"/>
              </a:solidFill>
              <a:effectLst>
                <a:innerShdw blurRad="114300">
                  <a:prstClr val="black"/>
                </a:innerShdw>
              </a:effectLst>
            </a:endParaRPr>
          </a:p>
          <a:p>
            <a:pPr algn="ctr"/>
            <a:endParaRPr lang="en-US" sz="3600">
              <a:effectLst>
                <a:innerShdw blurRad="114300">
                  <a:prstClr val="black"/>
                </a:innerShdw>
              </a:effectLst>
            </a:endParaRPr>
          </a:p>
          <a:p>
            <a:pPr algn="ctr"/>
            <a:endParaRPr lang="en-US" sz="3600">
              <a:effectLst>
                <a:innerShdw blurRad="114300">
                  <a:prstClr val="black"/>
                </a:innerShdw>
              </a:effectLst>
            </a:endParaRPr>
          </a:p>
        </p:txBody>
      </p:sp>
      <p:sp>
        <p:nvSpPr>
          <p:cNvPr id="28" name="Rechteck 27">
            <a:extLst>
              <a:ext uri="{FF2B5EF4-FFF2-40B4-BE49-F238E27FC236}">
                <a16:creationId xmlns:a16="http://schemas.microsoft.com/office/drawing/2014/main" id="{36EEA4AE-B6A2-4F76-B91C-721160C6EC39}"/>
              </a:ext>
            </a:extLst>
          </p:cNvPr>
          <p:cNvSpPr/>
          <p:nvPr/>
        </p:nvSpPr>
        <p:spPr>
          <a:xfrm>
            <a:off x="6096000" y="1060361"/>
            <a:ext cx="4796421" cy="1938992"/>
          </a:xfrm>
          <a:prstGeom prst="rect">
            <a:avLst/>
          </a:prstGeom>
          <a:effectLst>
            <a:outerShdw blurRad="63500" dist="12700" sx="102000" sy="102000" algn="ctr" rotWithShape="0">
              <a:prstClr val="black">
                <a:alpha val="40000"/>
              </a:prstClr>
            </a:outerShdw>
          </a:effectLst>
        </p:spPr>
        <p:txBody>
          <a:bodyPr wrap="square">
            <a:spAutoFit/>
            <a:scene3d>
              <a:camera prst="orthographicFront"/>
              <a:lightRig rig="threePt" dir="t"/>
            </a:scene3d>
            <a:sp3d extrusionH="57150">
              <a:bevelT w="57150" h="69850"/>
            </a:sp3d>
          </a:bodyPr>
          <a:lstStyle/>
          <a:p>
            <a:pPr algn="ctr"/>
            <a:r>
              <a:rPr lang="en-US" sz="4800" err="1">
                <a:solidFill>
                  <a:schemeClr val="accent1"/>
                </a:solidFill>
                <a:effectLst>
                  <a:innerShdw blurRad="114300">
                    <a:prstClr val="black"/>
                  </a:innerShdw>
                </a:effectLst>
              </a:rPr>
              <a:t>InfoCARe</a:t>
            </a:r>
            <a:endParaRPr lang="en-US" sz="4800">
              <a:solidFill>
                <a:schemeClr val="accent1"/>
              </a:solidFill>
              <a:effectLst>
                <a:innerShdw blurRad="114300">
                  <a:prstClr val="black"/>
                </a:innerShdw>
              </a:effectLst>
            </a:endParaRPr>
          </a:p>
          <a:p>
            <a:pPr algn="ctr"/>
            <a:endParaRPr lang="en-US" sz="3600">
              <a:effectLst>
                <a:innerShdw blurRad="114300">
                  <a:prstClr val="black"/>
                </a:innerShdw>
              </a:effectLst>
            </a:endParaRPr>
          </a:p>
          <a:p>
            <a:pPr algn="ctr"/>
            <a:endParaRPr lang="en-US" sz="3600">
              <a:effectLst>
                <a:innerShdw blurRad="114300">
                  <a:prstClr val="black"/>
                </a:innerShdw>
              </a:effectLst>
            </a:endParaRPr>
          </a:p>
        </p:txBody>
      </p:sp>
      <p:sp>
        <p:nvSpPr>
          <p:cNvPr id="29" name="Rechteck 28">
            <a:extLst>
              <a:ext uri="{FF2B5EF4-FFF2-40B4-BE49-F238E27FC236}">
                <a16:creationId xmlns:a16="http://schemas.microsoft.com/office/drawing/2014/main" id="{AB36E1C6-6332-4201-B53A-9BD2FAEC88AD}"/>
              </a:ext>
            </a:extLst>
          </p:cNvPr>
          <p:cNvSpPr/>
          <p:nvPr/>
        </p:nvSpPr>
        <p:spPr>
          <a:xfrm>
            <a:off x="1343293" y="5530000"/>
            <a:ext cx="4796421" cy="1938992"/>
          </a:xfrm>
          <a:prstGeom prst="rect">
            <a:avLst/>
          </a:prstGeom>
          <a:effectLst>
            <a:outerShdw blurRad="63500" dist="12700" sx="102000" sy="102000" algn="ctr" rotWithShape="0">
              <a:prstClr val="black">
                <a:alpha val="40000"/>
              </a:prstClr>
            </a:outerShdw>
          </a:effectLst>
        </p:spPr>
        <p:txBody>
          <a:bodyPr wrap="square">
            <a:spAutoFit/>
            <a:scene3d>
              <a:camera prst="orthographicFront"/>
              <a:lightRig rig="threePt" dir="t"/>
            </a:scene3d>
            <a:sp3d extrusionH="57150">
              <a:bevelT w="57150" h="69850"/>
            </a:sp3d>
          </a:bodyPr>
          <a:lstStyle/>
          <a:p>
            <a:pPr algn="ctr"/>
            <a:r>
              <a:rPr lang="en-US" sz="4800" err="1">
                <a:solidFill>
                  <a:schemeClr val="accent4"/>
                </a:solidFill>
                <a:effectLst>
                  <a:innerShdw blurRad="114300">
                    <a:prstClr val="black"/>
                  </a:innerShdw>
                </a:effectLst>
              </a:rPr>
              <a:t>NutriCARe</a:t>
            </a:r>
            <a:endParaRPr lang="en-US" sz="4800">
              <a:solidFill>
                <a:schemeClr val="accent4"/>
              </a:solidFill>
              <a:effectLst>
                <a:innerShdw blurRad="114300">
                  <a:prstClr val="black"/>
                </a:innerShdw>
              </a:effectLst>
            </a:endParaRPr>
          </a:p>
          <a:p>
            <a:pPr algn="ctr"/>
            <a:endParaRPr lang="en-US" sz="3600">
              <a:effectLst>
                <a:innerShdw blurRad="114300">
                  <a:prstClr val="black"/>
                </a:innerShdw>
              </a:effectLst>
            </a:endParaRPr>
          </a:p>
          <a:p>
            <a:pPr algn="ctr"/>
            <a:endParaRPr lang="en-US" sz="3600">
              <a:effectLst>
                <a:innerShdw blurRad="114300">
                  <a:prstClr val="black"/>
                </a:innerShdw>
              </a:effectLst>
            </a:endParaRPr>
          </a:p>
        </p:txBody>
      </p:sp>
      <p:sp>
        <p:nvSpPr>
          <p:cNvPr id="30" name="Titel 1">
            <a:extLst>
              <a:ext uri="{FF2B5EF4-FFF2-40B4-BE49-F238E27FC236}">
                <a16:creationId xmlns:a16="http://schemas.microsoft.com/office/drawing/2014/main" id="{45CB7DC6-C86D-425C-90C1-5ADFA0E02B45}"/>
              </a:ext>
            </a:extLst>
          </p:cNvPr>
          <p:cNvSpPr>
            <a:spLocks noGrp="1"/>
          </p:cNvSpPr>
          <p:nvPr>
            <p:ph type="title"/>
          </p:nvPr>
        </p:nvSpPr>
        <p:spPr>
          <a:xfrm>
            <a:off x="0" y="175141"/>
            <a:ext cx="12192000" cy="562678"/>
          </a:xfrm>
        </p:spPr>
        <p:txBody>
          <a:bodyPr>
            <a:noAutofit/>
          </a:bodyPr>
          <a:lstStyle/>
          <a:p>
            <a:pPr algn="ctr"/>
            <a:r>
              <a:rPr lang="en-US" sz="3000" err="1">
                <a:solidFill>
                  <a:srgbClr val="7030A0"/>
                </a:solidFill>
                <a:latin typeface="+mn-lt"/>
              </a:rPr>
              <a:t>PreCARe</a:t>
            </a:r>
            <a:br>
              <a:rPr lang="en-US" sz="3000">
                <a:solidFill>
                  <a:srgbClr val="7030A0"/>
                </a:solidFill>
                <a:latin typeface="+mn-lt"/>
              </a:rPr>
            </a:br>
            <a:r>
              <a:rPr lang="en-US" sz="2400" err="1">
                <a:solidFill>
                  <a:srgbClr val="7030A0"/>
                </a:solidFill>
                <a:latin typeface="+mn-lt"/>
              </a:rPr>
              <a:t>ein</a:t>
            </a:r>
            <a:r>
              <a:rPr lang="en-US" sz="2400">
                <a:solidFill>
                  <a:srgbClr val="7030A0"/>
                </a:solidFill>
                <a:latin typeface="+mn-lt"/>
              </a:rPr>
              <a:t> </a:t>
            </a:r>
            <a:r>
              <a:rPr lang="en-US" sz="2400" err="1">
                <a:solidFill>
                  <a:srgbClr val="7030A0"/>
                </a:solidFill>
                <a:latin typeface="+mn-lt"/>
              </a:rPr>
              <a:t>multimodales</a:t>
            </a:r>
            <a:r>
              <a:rPr lang="en-US" sz="2400">
                <a:solidFill>
                  <a:srgbClr val="7030A0"/>
                </a:solidFill>
                <a:latin typeface="+mn-lt"/>
              </a:rPr>
              <a:t> </a:t>
            </a:r>
            <a:r>
              <a:rPr lang="en-US" sz="2400" err="1">
                <a:solidFill>
                  <a:srgbClr val="7030A0"/>
                </a:solidFill>
                <a:latin typeface="+mn-lt"/>
              </a:rPr>
              <a:t>Prähabilitationsprogramm</a:t>
            </a:r>
            <a:r>
              <a:rPr lang="en-US" sz="2400">
                <a:solidFill>
                  <a:srgbClr val="7030A0"/>
                </a:solidFill>
                <a:latin typeface="+mn-lt"/>
              </a:rPr>
              <a:t> </a:t>
            </a:r>
            <a:r>
              <a:rPr lang="en-US" sz="2400" err="1">
                <a:solidFill>
                  <a:srgbClr val="7030A0"/>
                </a:solidFill>
                <a:latin typeface="+mn-lt"/>
              </a:rPr>
              <a:t>für</a:t>
            </a:r>
            <a:r>
              <a:rPr lang="en-US" sz="2400">
                <a:solidFill>
                  <a:srgbClr val="7030A0"/>
                </a:solidFill>
                <a:latin typeface="+mn-lt"/>
              </a:rPr>
              <a:t> CAR-T-</a:t>
            </a:r>
            <a:r>
              <a:rPr lang="en-US" sz="2400" err="1">
                <a:solidFill>
                  <a:srgbClr val="7030A0"/>
                </a:solidFill>
                <a:latin typeface="+mn-lt"/>
              </a:rPr>
              <a:t>Zelltherapiepatienten</a:t>
            </a:r>
            <a:endParaRPr lang="de-DE" sz="3000">
              <a:solidFill>
                <a:srgbClr val="7030A0"/>
              </a:solidFill>
              <a:latin typeface="+mn-lt"/>
            </a:endParaRPr>
          </a:p>
        </p:txBody>
      </p:sp>
      <p:pic>
        <p:nvPicPr>
          <p:cNvPr id="4" name="Grafik 3">
            <a:extLst>
              <a:ext uri="{FF2B5EF4-FFF2-40B4-BE49-F238E27FC236}">
                <a16:creationId xmlns:a16="http://schemas.microsoft.com/office/drawing/2014/main" id="{5F44588D-53E2-6411-E370-6B2A56A8DA87}"/>
              </a:ext>
            </a:extLst>
          </p:cNvPr>
          <p:cNvPicPr>
            <a:picLocks noChangeAspect="1"/>
          </p:cNvPicPr>
          <p:nvPr/>
        </p:nvPicPr>
        <p:blipFill>
          <a:blip r:embed="rId4"/>
          <a:srcRect b="17004"/>
          <a:stretch/>
        </p:blipFill>
        <p:spPr>
          <a:xfrm>
            <a:off x="7592603" y="2921084"/>
            <a:ext cx="2075800" cy="1722836"/>
          </a:xfrm>
          <a:prstGeom prst="flowChartConnector">
            <a:avLst/>
          </a:prstGeom>
        </p:spPr>
      </p:pic>
      <p:pic>
        <p:nvPicPr>
          <p:cNvPr id="5" name="Grafik 4">
            <a:extLst>
              <a:ext uri="{FF2B5EF4-FFF2-40B4-BE49-F238E27FC236}">
                <a16:creationId xmlns:a16="http://schemas.microsoft.com/office/drawing/2014/main" id="{DB1688C9-2521-35AD-5ABD-D002EA923A50}"/>
              </a:ext>
            </a:extLst>
          </p:cNvPr>
          <p:cNvPicPr>
            <a:picLocks noChangeAspect="1"/>
          </p:cNvPicPr>
          <p:nvPr/>
        </p:nvPicPr>
        <p:blipFill>
          <a:blip r:embed="rId5"/>
          <a:srcRect b="18801"/>
          <a:stretch/>
        </p:blipFill>
        <p:spPr>
          <a:xfrm>
            <a:off x="5194443" y="934949"/>
            <a:ext cx="1935929" cy="1571945"/>
          </a:xfrm>
          <a:prstGeom prst="flowChartConnector">
            <a:avLst/>
          </a:prstGeom>
        </p:spPr>
      </p:pic>
      <p:pic>
        <p:nvPicPr>
          <p:cNvPr id="6" name="Grafik 5">
            <a:extLst>
              <a:ext uri="{FF2B5EF4-FFF2-40B4-BE49-F238E27FC236}">
                <a16:creationId xmlns:a16="http://schemas.microsoft.com/office/drawing/2014/main" id="{F44B4340-CBDA-44F1-A2F1-73B8C4B49C9F}"/>
              </a:ext>
            </a:extLst>
          </p:cNvPr>
          <p:cNvPicPr>
            <a:picLocks noChangeAspect="1"/>
          </p:cNvPicPr>
          <p:nvPr/>
        </p:nvPicPr>
        <p:blipFill>
          <a:blip r:embed="rId6"/>
          <a:srcRect b="17303"/>
          <a:stretch/>
        </p:blipFill>
        <p:spPr>
          <a:xfrm>
            <a:off x="2599362" y="3102795"/>
            <a:ext cx="1980389" cy="1637715"/>
          </a:xfrm>
          <a:prstGeom prst="flowChartConnector">
            <a:avLst/>
          </a:prstGeom>
        </p:spPr>
      </p:pic>
      <p:pic>
        <p:nvPicPr>
          <p:cNvPr id="8" name="Grafik 7">
            <a:extLst>
              <a:ext uri="{FF2B5EF4-FFF2-40B4-BE49-F238E27FC236}">
                <a16:creationId xmlns:a16="http://schemas.microsoft.com/office/drawing/2014/main" id="{ED6347C8-9E57-B142-C005-E6285EFBC9E7}"/>
              </a:ext>
            </a:extLst>
          </p:cNvPr>
          <p:cNvPicPr>
            <a:picLocks noChangeAspect="1"/>
          </p:cNvPicPr>
          <p:nvPr/>
        </p:nvPicPr>
        <p:blipFill>
          <a:blip r:embed="rId7"/>
          <a:srcRect b="16554"/>
          <a:stretch/>
        </p:blipFill>
        <p:spPr>
          <a:xfrm>
            <a:off x="5163620" y="5155205"/>
            <a:ext cx="1905000" cy="1589641"/>
          </a:xfrm>
          <a:prstGeom prst="flowChartConnector">
            <a:avLst/>
          </a:prstGeom>
        </p:spPr>
      </p:pic>
    </p:spTree>
    <p:extLst>
      <p:ext uri="{BB962C8B-B14F-4D97-AF65-F5344CB8AC3E}">
        <p14:creationId xmlns:p14="http://schemas.microsoft.com/office/powerpoint/2010/main" val="1697296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4E7"/>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D30526C-ED96-4527-8EBB-F4D0FE7876B3}"/>
              </a:ext>
            </a:extLst>
          </p:cNvPr>
          <p:cNvSpPr>
            <a:spLocks noGrp="1"/>
          </p:cNvSpPr>
          <p:nvPr>
            <p:ph type="title"/>
          </p:nvPr>
        </p:nvSpPr>
        <p:spPr>
          <a:xfrm>
            <a:off x="5931240" y="1"/>
            <a:ext cx="6362360" cy="1612899"/>
          </a:xfrm>
          <a:solidFill>
            <a:srgbClr val="FBF4E7"/>
          </a:solidFill>
        </p:spPr>
        <p:txBody>
          <a:bodyPr anchor="b">
            <a:normAutofit/>
          </a:bodyPr>
          <a:lstStyle/>
          <a:p>
            <a:r>
              <a:rPr lang="de-DE" sz="3300" b="1">
                <a:solidFill>
                  <a:schemeClr val="tx2"/>
                </a:solidFill>
              </a:rPr>
              <a:t>Beispielpatient Karl </a:t>
            </a:r>
            <a:endParaRPr lang="de-DE" sz="3300">
              <a:solidFill>
                <a:schemeClr val="tx2"/>
              </a:solidFill>
            </a:endParaRPr>
          </a:p>
        </p:txBody>
      </p:sp>
      <p:sp>
        <p:nvSpPr>
          <p:cNvPr id="3" name="Inhaltsplatzhalter 2">
            <a:extLst>
              <a:ext uri="{FF2B5EF4-FFF2-40B4-BE49-F238E27FC236}">
                <a16:creationId xmlns:a16="http://schemas.microsoft.com/office/drawing/2014/main" id="{075E3A23-09C4-430C-87CC-6053AA9CB2EE}"/>
              </a:ext>
            </a:extLst>
          </p:cNvPr>
          <p:cNvSpPr>
            <a:spLocks noGrp="1"/>
          </p:cNvSpPr>
          <p:nvPr>
            <p:ph idx="1"/>
          </p:nvPr>
        </p:nvSpPr>
        <p:spPr>
          <a:xfrm>
            <a:off x="5931240" y="1612900"/>
            <a:ext cx="6260760" cy="5245100"/>
          </a:xfrm>
          <a:solidFill>
            <a:srgbClr val="FBF4E7"/>
          </a:solidFill>
        </p:spPr>
        <p:txBody>
          <a:bodyPr anchor="ctr">
            <a:normAutofit/>
          </a:bodyPr>
          <a:lstStyle/>
          <a:p>
            <a:r>
              <a:rPr lang="de-DE" sz="2400">
                <a:solidFill>
                  <a:schemeClr val="tx2"/>
                </a:solidFill>
              </a:rPr>
              <a:t>Multiples Myelom, pathologische Femurfraktur links (operativ versorgt)</a:t>
            </a:r>
          </a:p>
          <a:p>
            <a:r>
              <a:rPr lang="de-DE" sz="2400">
                <a:solidFill>
                  <a:schemeClr val="tx2"/>
                </a:solidFill>
              </a:rPr>
              <a:t>BMI 34, prädiabetische Stoffwechsellage</a:t>
            </a:r>
          </a:p>
          <a:p>
            <a:r>
              <a:rPr lang="de-DE" sz="2400">
                <a:solidFill>
                  <a:schemeClr val="tx2"/>
                </a:solidFill>
              </a:rPr>
              <a:t>Eisenmangelanämie</a:t>
            </a:r>
          </a:p>
          <a:p>
            <a:r>
              <a:rPr lang="de-DE" sz="2400">
                <a:solidFill>
                  <a:schemeClr val="tx2"/>
                </a:solidFill>
              </a:rPr>
              <a:t>Tumorassoziierte Fatigue</a:t>
            </a:r>
          </a:p>
          <a:p>
            <a:r>
              <a:rPr lang="de-DE" sz="2400">
                <a:solidFill>
                  <a:schemeClr val="tx2"/>
                </a:solidFill>
              </a:rPr>
              <a:t>Mittelschwere Depression, Einschlafstörung, gelegentlich Panikattacken</a:t>
            </a:r>
          </a:p>
          <a:p>
            <a:r>
              <a:rPr lang="de-DE" sz="2400">
                <a:solidFill>
                  <a:schemeClr val="tx2"/>
                </a:solidFill>
              </a:rPr>
              <a:t>Familiärer Stress: Vater mit Demenz, kein soziales Netz</a:t>
            </a:r>
          </a:p>
          <a:p>
            <a:r>
              <a:rPr lang="de-DE" sz="2400">
                <a:solidFill>
                  <a:schemeClr val="tx2"/>
                </a:solidFill>
              </a:rPr>
              <a:t>Bandscheibenprotrusion L5/S1</a:t>
            </a:r>
          </a:p>
          <a:p>
            <a:pPr marL="0" indent="0">
              <a:buNone/>
            </a:pPr>
            <a:endParaRPr lang="de-DE"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Grafik 1" descr="Homer Simpson | Heroes Wiki | Fandom">
            <a:extLst>
              <a:ext uri="{FF2B5EF4-FFF2-40B4-BE49-F238E27FC236}">
                <a16:creationId xmlns:a16="http://schemas.microsoft.com/office/drawing/2014/main" id="{11E15B3F-D4AF-C50F-73F6-D7AEA41FA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2" y="1285138"/>
            <a:ext cx="2230437" cy="398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373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4E7"/>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FE4FC14-376D-44BF-92FA-FECF762851B2}"/>
              </a:ext>
            </a:extLst>
          </p:cNvPr>
          <p:cNvSpPr>
            <a:spLocks noGrp="1"/>
          </p:cNvSpPr>
          <p:nvPr>
            <p:ph type="title"/>
          </p:nvPr>
        </p:nvSpPr>
        <p:spPr>
          <a:xfrm>
            <a:off x="5931239" y="0"/>
            <a:ext cx="6258126" cy="1619152"/>
          </a:xfrm>
          <a:solidFill>
            <a:srgbClr val="FBF4E7"/>
          </a:solidFill>
        </p:spPr>
        <p:txBody>
          <a:bodyPr anchor="ctr">
            <a:normAutofit/>
          </a:bodyPr>
          <a:lstStyle/>
          <a:p>
            <a:r>
              <a:rPr lang="de-DE" sz="3600" b="1">
                <a:solidFill>
                  <a:schemeClr val="tx2"/>
                </a:solidFill>
              </a:rPr>
              <a:t>Datenerhebung</a:t>
            </a:r>
            <a:endParaRPr lang="de-DE" sz="3600">
              <a:solidFill>
                <a:schemeClr val="tx2"/>
              </a:solidFill>
            </a:endParaRPr>
          </a:p>
        </p:txBody>
      </p:sp>
      <p:sp>
        <p:nvSpPr>
          <p:cNvPr id="3" name="Inhaltsplatzhalter 2">
            <a:extLst>
              <a:ext uri="{FF2B5EF4-FFF2-40B4-BE49-F238E27FC236}">
                <a16:creationId xmlns:a16="http://schemas.microsoft.com/office/drawing/2014/main" id="{BAAE23C4-D581-41E4-962B-0229B85204DD}"/>
              </a:ext>
            </a:extLst>
          </p:cNvPr>
          <p:cNvSpPr>
            <a:spLocks noGrp="1"/>
          </p:cNvSpPr>
          <p:nvPr>
            <p:ph idx="1"/>
          </p:nvPr>
        </p:nvSpPr>
        <p:spPr>
          <a:xfrm>
            <a:off x="5931239" y="1619150"/>
            <a:ext cx="6258125" cy="5238849"/>
          </a:xfrm>
          <a:solidFill>
            <a:srgbClr val="FBF4E7"/>
          </a:solidFill>
        </p:spPr>
        <p:txBody>
          <a:bodyPr anchor="t">
            <a:normAutofit/>
          </a:bodyPr>
          <a:lstStyle/>
          <a:p>
            <a:pPr>
              <a:buFont typeface="Symbol" panose="05050102010706020507" pitchFamily="18" charset="2"/>
              <a:buChar char="-"/>
            </a:pPr>
            <a:r>
              <a:rPr lang="de-DE" sz="2400">
                <a:solidFill>
                  <a:schemeClr val="tx2"/>
                </a:solidFill>
              </a:rPr>
              <a:t>Erfassung medizinischer, psychologischer und sozialer Parameter:</a:t>
            </a:r>
          </a:p>
          <a:p>
            <a:pPr lvl="1"/>
            <a:r>
              <a:rPr lang="de-DE">
                <a:solidFill>
                  <a:schemeClr val="tx2"/>
                </a:solidFill>
              </a:rPr>
              <a:t>Diagnosen, Medikation, körperliche Einschränkungen</a:t>
            </a:r>
          </a:p>
          <a:p>
            <a:pPr lvl="1"/>
            <a:r>
              <a:rPr lang="de-DE">
                <a:solidFill>
                  <a:schemeClr val="tx2"/>
                </a:solidFill>
              </a:rPr>
              <a:t>Psychometrie: PHQ-9, GAD-7, Fatigue-Skalen</a:t>
            </a:r>
          </a:p>
          <a:p>
            <a:pPr lvl="1"/>
            <a:r>
              <a:rPr lang="de-DE">
                <a:solidFill>
                  <a:schemeClr val="tx2"/>
                </a:solidFill>
              </a:rPr>
              <a:t>Sozialanamnese, Versorgungssituation</a:t>
            </a:r>
          </a:p>
          <a:p>
            <a:pPr marL="457200" lvl="1" indent="0">
              <a:buNone/>
            </a:pPr>
            <a:endParaRPr lang="de-DE" sz="1100">
              <a:solidFill>
                <a:schemeClr val="tx2"/>
              </a:solidFill>
            </a:endParaRPr>
          </a:p>
          <a:p>
            <a:pPr>
              <a:buFont typeface="Symbol" panose="05050102010706020507" pitchFamily="18" charset="2"/>
              <a:buChar char="-"/>
            </a:pPr>
            <a:r>
              <a:rPr lang="de-DE" sz="2400">
                <a:solidFill>
                  <a:schemeClr val="tx2"/>
                </a:solidFill>
              </a:rPr>
              <a:t>Automatische Risikostratifikation durch </a:t>
            </a:r>
            <a:r>
              <a:rPr lang="de-DE" sz="2400" err="1">
                <a:solidFill>
                  <a:schemeClr val="tx2"/>
                </a:solidFill>
              </a:rPr>
              <a:t>PreCARe</a:t>
            </a:r>
            <a:r>
              <a:rPr lang="de-DE" sz="2400">
                <a:solidFill>
                  <a:schemeClr val="tx2"/>
                </a:solidFill>
              </a:rPr>
              <a:t>-Algorithmus</a:t>
            </a:r>
          </a:p>
          <a:p>
            <a:endParaRPr lang="de-DE"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Blue Phone Text Message Instagram Reel Video  (1)">
            <a:hlinkClick r:id="" action="ppaction://media"/>
            <a:extLst>
              <a:ext uri="{FF2B5EF4-FFF2-40B4-BE49-F238E27FC236}">
                <a16:creationId xmlns:a16="http://schemas.microsoft.com/office/drawing/2014/main" id="{CD95CD14-DEB3-D3D1-1316-999951AADCB5}"/>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7646" t="14592" r="17898" b="14289"/>
          <a:stretch/>
        </p:blipFill>
        <p:spPr>
          <a:xfrm>
            <a:off x="1333928" y="1165819"/>
            <a:ext cx="2654413" cy="5206736"/>
          </a:xfrm>
          <a:prstGeom prst="roundRect">
            <a:avLst/>
          </a:prstGeom>
        </p:spPr>
      </p:pic>
      <p:pic>
        <p:nvPicPr>
          <p:cNvPr id="6" name="Grafik 5" descr="Ein Bild, das Text, Screenshot, Handy, Schrift enthält.&#10;&#10;KI-generierte Inhalte können fehlerhaft sein.">
            <a:extLst>
              <a:ext uri="{FF2B5EF4-FFF2-40B4-BE49-F238E27FC236}">
                <a16:creationId xmlns:a16="http://schemas.microsoft.com/office/drawing/2014/main" id="{2E0A8DAD-7697-1DA3-099C-A52E3C22FA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6405" y="1191218"/>
            <a:ext cx="2509457" cy="5181337"/>
          </a:xfrm>
          <a:prstGeom prst="roundRect">
            <a:avLst/>
          </a:prstGeom>
        </p:spPr>
      </p:pic>
      <p:pic>
        <p:nvPicPr>
          <p:cNvPr id="9" name="Grafik 8" descr="Ein Bild, das Cartoon, Kinderkunst, Zeichnung, Darstellung enthält.&#10;&#10;KI-generierte Inhalte können fehlerhaft sein.">
            <a:extLst>
              <a:ext uri="{FF2B5EF4-FFF2-40B4-BE49-F238E27FC236}">
                <a16:creationId xmlns:a16="http://schemas.microsoft.com/office/drawing/2014/main" id="{8FCA6ACE-6D5E-0937-5EF1-23A691355F18}"/>
              </a:ext>
            </a:extLst>
          </p:cNvPr>
          <p:cNvPicPr>
            <a:picLocks noChangeAspect="1"/>
          </p:cNvPicPr>
          <p:nvPr/>
        </p:nvPicPr>
        <p:blipFill>
          <a:blip r:embed="rId7">
            <a:extLst>
              <a:ext uri="{28A0092B-C50C-407E-A947-70E740481C1C}">
                <a14:useLocalDpi xmlns:a14="http://schemas.microsoft.com/office/drawing/2010/main" val="0"/>
              </a:ext>
            </a:extLst>
          </a:blip>
          <a:srcRect l="7222" r="7963" b="17000"/>
          <a:stretch/>
        </p:blipFill>
        <p:spPr>
          <a:xfrm>
            <a:off x="10753948" y="5486400"/>
            <a:ext cx="1351444" cy="1322536"/>
          </a:xfrm>
          <a:prstGeom prst="flowChartConnector">
            <a:avLst/>
          </a:prstGeom>
        </p:spPr>
      </p:pic>
      <p:sp>
        <p:nvSpPr>
          <p:cNvPr id="11" name="Sprechblase: oval 10">
            <a:extLst>
              <a:ext uri="{FF2B5EF4-FFF2-40B4-BE49-F238E27FC236}">
                <a16:creationId xmlns:a16="http://schemas.microsoft.com/office/drawing/2014/main" id="{206AB75A-9DBD-6738-1B15-FD80C743020B}"/>
              </a:ext>
            </a:extLst>
          </p:cNvPr>
          <p:cNvSpPr/>
          <p:nvPr/>
        </p:nvSpPr>
        <p:spPr>
          <a:xfrm>
            <a:off x="8369300" y="5037386"/>
            <a:ext cx="2384648" cy="1109414"/>
          </a:xfrm>
          <a:prstGeom prst="wedgeEllipseCallout">
            <a:avLst>
              <a:gd name="adj1" fmla="val 57706"/>
              <a:gd name="adj2" fmla="val 42640"/>
            </a:avLst>
          </a:pr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rPr>
              <a:t>Hallo, ich bin CAR-TY! Wie kann ich Dir helfen?</a:t>
            </a:r>
          </a:p>
        </p:txBody>
      </p:sp>
    </p:spTree>
    <p:extLst>
      <p:ext uri="{BB962C8B-B14F-4D97-AF65-F5344CB8AC3E}">
        <p14:creationId xmlns:p14="http://schemas.microsoft.com/office/powerpoint/2010/main" val="165090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484ED161-7C0E-1D89-5E19-84B66AC65F5C}"/>
              </a:ext>
            </a:extLst>
          </p:cNvPr>
          <p:cNvSpPr txBox="1"/>
          <p:nvPr/>
        </p:nvSpPr>
        <p:spPr>
          <a:xfrm>
            <a:off x="-526477" y="-97676"/>
            <a:ext cx="12928600" cy="7073900"/>
          </a:xfrm>
          <a:prstGeom prst="rect">
            <a:avLst/>
          </a:prstGeom>
          <a:solidFill>
            <a:srgbClr val="FBF4E7"/>
          </a:solidFill>
        </p:spPr>
        <p:txBody>
          <a:bodyPr wrap="square" rtlCol="0">
            <a:spAutoFit/>
          </a:bodyPr>
          <a:lstStyle/>
          <a:p>
            <a:endParaRPr lang="de-DE"/>
          </a:p>
        </p:txBody>
      </p:sp>
      <p:pic>
        <p:nvPicPr>
          <p:cNvPr id="5" name="Grafik 4" descr="Ein Bild, das Text, Screenshot, Handy, Gerät enthält.&#10;&#10;KI-generierte Inhalte können fehlerhaft sein.">
            <a:extLst>
              <a:ext uri="{FF2B5EF4-FFF2-40B4-BE49-F238E27FC236}">
                <a16:creationId xmlns:a16="http://schemas.microsoft.com/office/drawing/2014/main" id="{28996DFC-A217-A392-4B0A-A8C52EFD9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883" y="3681568"/>
            <a:ext cx="1246176" cy="2543217"/>
          </a:xfrm>
          <a:prstGeom prst="round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Grafik 2" descr="Ein Bild, das Text, Essen, Screenshot enthält.&#10;&#10;KI-generierte Inhalte können fehlerhaft sein.">
            <a:extLst>
              <a:ext uri="{FF2B5EF4-FFF2-40B4-BE49-F238E27FC236}">
                <a16:creationId xmlns:a16="http://schemas.microsoft.com/office/drawing/2014/main" id="{37D86B70-DF86-4D90-8C46-92818A34D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883" y="640822"/>
            <a:ext cx="1246176" cy="2543217"/>
          </a:xfrm>
          <a:prstGeom prst="round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descr="Ein Bild, das Text, Screenshot, Schuhwerk enthält.&#10;&#10;KI-generierte Inhalte können fehlerhaft sein.">
            <a:extLst>
              <a:ext uri="{FF2B5EF4-FFF2-40B4-BE49-F238E27FC236}">
                <a16:creationId xmlns:a16="http://schemas.microsoft.com/office/drawing/2014/main" id="{FD20E12D-C778-1F6F-C0F0-40D83E7502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94" y="633215"/>
            <a:ext cx="1241107" cy="2545862"/>
          </a:xfrm>
          <a:prstGeom prst="roundRect">
            <a:avLst/>
          </a:prstGeom>
        </p:spPr>
      </p:pic>
      <p:pic>
        <p:nvPicPr>
          <p:cNvPr id="9" name="Grafik 8" descr="Ein Bild, das Text, Elektronik, Screenshot, Kommunikationsgerät enthält.&#10;&#10;KI-generierte Inhalte können fehlerhaft sein.">
            <a:extLst>
              <a:ext uri="{FF2B5EF4-FFF2-40B4-BE49-F238E27FC236}">
                <a16:creationId xmlns:a16="http://schemas.microsoft.com/office/drawing/2014/main" id="{AFEA75CA-35DF-23AA-C353-340DEE6B8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2894" y="3671316"/>
            <a:ext cx="1238431" cy="2553469"/>
          </a:xfrm>
          <a:prstGeom prst="roundRect">
            <a:avLst/>
          </a:prstGeom>
        </p:spPr>
      </p:pic>
      <p:pic>
        <p:nvPicPr>
          <p:cNvPr id="12" name="Grafik 11" descr="Ein Bild, das Text, Essen, Screenshot enthält.&#10;&#10;KI-generierte Inhalte können fehlerhaft sein.">
            <a:extLst>
              <a:ext uri="{FF2B5EF4-FFF2-40B4-BE49-F238E27FC236}">
                <a16:creationId xmlns:a16="http://schemas.microsoft.com/office/drawing/2014/main" id="{1613D336-1AB0-2086-5D86-BC2DE2E20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396" y="451943"/>
            <a:ext cx="2880175" cy="5877909"/>
          </a:xfrm>
          <a:prstGeom prst="roundRect">
            <a:avLst/>
          </a:prstGeom>
        </p:spPr>
      </p:pic>
      <p:pic>
        <p:nvPicPr>
          <p:cNvPr id="13" name="Grafik 12" descr="Ein Bild, das Text, Screenshot, Schuhwerk enthält.&#10;&#10;KI-generierte Inhalte können fehlerhaft sein.">
            <a:extLst>
              <a:ext uri="{FF2B5EF4-FFF2-40B4-BE49-F238E27FC236}">
                <a16:creationId xmlns:a16="http://schemas.microsoft.com/office/drawing/2014/main" id="{EBC93CDD-0C58-D32A-A53C-62B2E16F3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396" y="451944"/>
            <a:ext cx="2865477" cy="5877905"/>
          </a:xfrm>
          <a:prstGeom prst="roundRect">
            <a:avLst/>
          </a:prstGeom>
        </p:spPr>
      </p:pic>
      <p:pic>
        <p:nvPicPr>
          <p:cNvPr id="11" name="Grafik 10" descr="Ein Bild, das Text, Screenshot, Handy, Gerät enthält.&#10;&#10;KI-generierte Inhalte können fehlerhaft sein.">
            <a:extLst>
              <a:ext uri="{FF2B5EF4-FFF2-40B4-BE49-F238E27FC236}">
                <a16:creationId xmlns:a16="http://schemas.microsoft.com/office/drawing/2014/main" id="{268A770E-DFDF-BB48-7215-9D7E1924E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046" y="449728"/>
            <a:ext cx="2880176" cy="5877912"/>
          </a:xfrm>
          <a:prstGeom prst="roundRect">
            <a:avLst/>
          </a:prstGeom>
        </p:spPr>
      </p:pic>
      <p:pic>
        <p:nvPicPr>
          <p:cNvPr id="15" name="Grafik 14" descr="Ein Bild, das Text, Elektronik, Screenshot, Kommunikationsgerät enthält.&#10;&#10;KI-generierte Inhalte können fehlerhaft sein.">
            <a:extLst>
              <a:ext uri="{FF2B5EF4-FFF2-40B4-BE49-F238E27FC236}">
                <a16:creationId xmlns:a16="http://schemas.microsoft.com/office/drawing/2014/main" id="{0FAEA99C-5F2B-D4A0-E32B-5A9B3DA5FE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1826" y="470822"/>
            <a:ext cx="2841621" cy="5859019"/>
          </a:xfrm>
          <a:prstGeom prst="roundRect">
            <a:avLst/>
          </a:prstGeom>
        </p:spPr>
      </p:pic>
      <p:sp>
        <p:nvSpPr>
          <p:cNvPr id="19" name="Flussdiagramm: Verbinder 18">
            <a:extLst>
              <a:ext uri="{FF2B5EF4-FFF2-40B4-BE49-F238E27FC236}">
                <a16:creationId xmlns:a16="http://schemas.microsoft.com/office/drawing/2014/main" id="{D737BAB5-19B3-A76A-20E7-AC606FF29AD0}"/>
              </a:ext>
            </a:extLst>
          </p:cNvPr>
          <p:cNvSpPr/>
          <p:nvPr/>
        </p:nvSpPr>
        <p:spPr>
          <a:xfrm>
            <a:off x="5818164" y="5632007"/>
            <a:ext cx="571500" cy="554678"/>
          </a:xfrm>
          <a:prstGeom prst="flowChartConnector">
            <a:avLst/>
          </a:prstGeom>
          <a:noFill/>
          <a:ln w="76200">
            <a:solidFill>
              <a:srgbClr val="B035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C3DBDBBD-3369-11E8-57C2-F06777D2AA10}"/>
              </a:ext>
            </a:extLst>
          </p:cNvPr>
          <p:cNvPicPr>
            <a:picLocks noChangeAspect="1"/>
          </p:cNvPicPr>
          <p:nvPr/>
        </p:nvPicPr>
        <p:blipFill>
          <a:blip r:embed="rId7"/>
          <a:stretch>
            <a:fillRect/>
          </a:stretch>
        </p:blipFill>
        <p:spPr>
          <a:xfrm>
            <a:off x="4697589" y="464629"/>
            <a:ext cx="2860968" cy="5850311"/>
          </a:xfrm>
          <a:prstGeom prst="roundRect">
            <a:avLst/>
          </a:prstGeom>
        </p:spPr>
      </p:pic>
      <p:pic>
        <p:nvPicPr>
          <p:cNvPr id="20" name="Grafik 19" descr="Ein Bild, das Cartoon, Kinderkunst, Zeichnung, Darstellung enthält.&#10;&#10;KI-generierte Inhalte können fehlerhaft sein.">
            <a:extLst>
              <a:ext uri="{FF2B5EF4-FFF2-40B4-BE49-F238E27FC236}">
                <a16:creationId xmlns:a16="http://schemas.microsoft.com/office/drawing/2014/main" id="{A37E2989-69D4-B6C5-960F-B4270E060BF1}"/>
              </a:ext>
            </a:extLst>
          </p:cNvPr>
          <p:cNvPicPr>
            <a:picLocks noChangeAspect="1"/>
          </p:cNvPicPr>
          <p:nvPr/>
        </p:nvPicPr>
        <p:blipFill>
          <a:blip r:embed="rId8">
            <a:extLst>
              <a:ext uri="{28A0092B-C50C-407E-A947-70E740481C1C}">
                <a14:useLocalDpi xmlns:a14="http://schemas.microsoft.com/office/drawing/2010/main" val="0"/>
              </a:ext>
            </a:extLst>
          </a:blip>
          <a:srcRect l="7222" r="7963" b="17000"/>
          <a:stretch/>
        </p:blipFill>
        <p:spPr>
          <a:xfrm>
            <a:off x="10753948" y="5486400"/>
            <a:ext cx="1351444" cy="1322536"/>
          </a:xfrm>
          <a:prstGeom prst="flowChartConnector">
            <a:avLst/>
          </a:prstGeom>
        </p:spPr>
      </p:pic>
    </p:spTree>
    <p:extLst>
      <p:ext uri="{BB962C8B-B14F-4D97-AF65-F5344CB8AC3E}">
        <p14:creationId xmlns:p14="http://schemas.microsoft.com/office/powerpoint/2010/main" val="240103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B11268C5-19B1-4D93-84EE-1DDC512F961C}"/>
              </a:ext>
            </a:extLst>
          </p:cNvPr>
          <p:cNvSpPr>
            <a:spLocks noGrp="1"/>
          </p:cNvSpPr>
          <p:nvPr>
            <p:ph type="title"/>
          </p:nvPr>
        </p:nvSpPr>
        <p:spPr>
          <a:xfrm>
            <a:off x="1179226" y="528706"/>
            <a:ext cx="9833548" cy="1325563"/>
          </a:xfrm>
        </p:spPr>
        <p:txBody>
          <a:bodyPr anchor="b">
            <a:normAutofit/>
          </a:bodyPr>
          <a:lstStyle/>
          <a:p>
            <a:pPr algn="ctr"/>
            <a:r>
              <a:rPr lang="de-DE" sz="3600" b="1">
                <a:solidFill>
                  <a:schemeClr val="tx2"/>
                </a:solidFill>
              </a:rPr>
              <a:t>Schritt 2 – Planerstellung</a:t>
            </a:r>
            <a:endParaRPr lang="de-DE" sz="360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4A85DC7B-B919-4AF2-9024-51C18C8758D1}"/>
              </a:ext>
            </a:extLst>
          </p:cNvPr>
          <p:cNvSpPr>
            <a:spLocks noGrp="1"/>
          </p:cNvSpPr>
          <p:nvPr>
            <p:ph idx="1"/>
          </p:nvPr>
        </p:nvSpPr>
        <p:spPr>
          <a:xfrm>
            <a:off x="1179226" y="2145452"/>
            <a:ext cx="9833548" cy="3439503"/>
          </a:xfrm>
        </p:spPr>
        <p:txBody>
          <a:bodyPr>
            <a:normAutofit/>
          </a:bodyPr>
          <a:lstStyle/>
          <a:p>
            <a:r>
              <a:rPr lang="de-DE" sz="2400">
                <a:solidFill>
                  <a:schemeClr val="tx2"/>
                </a:solidFill>
              </a:rPr>
              <a:t>KI-gestützter Vorschlag für Prähabilitationsplan:</a:t>
            </a:r>
          </a:p>
          <a:p>
            <a:pPr lvl="1"/>
            <a:r>
              <a:rPr lang="de-DE">
                <a:solidFill>
                  <a:schemeClr val="tx2"/>
                </a:solidFill>
              </a:rPr>
              <a:t>Bewegung: Aquagymnastik + isometrisches Training (rückenschonend)</a:t>
            </a:r>
          </a:p>
          <a:p>
            <a:pPr lvl="1"/>
            <a:r>
              <a:rPr lang="de-DE">
                <a:solidFill>
                  <a:schemeClr val="tx2"/>
                </a:solidFill>
              </a:rPr>
              <a:t>Psychotherapie: CBT + MBSR (Schlaf, Angst, Depression)</a:t>
            </a:r>
          </a:p>
          <a:p>
            <a:pPr lvl="1"/>
            <a:r>
              <a:rPr lang="de-DE">
                <a:solidFill>
                  <a:schemeClr val="tx2"/>
                </a:solidFill>
              </a:rPr>
              <a:t>Ernährung: proteinreich, kalorienbewusst (Anti-Fatigue, Eisenzufuhr)</a:t>
            </a:r>
          </a:p>
          <a:p>
            <a:pPr lvl="1"/>
            <a:r>
              <a:rPr lang="de-DE">
                <a:solidFill>
                  <a:schemeClr val="tx2"/>
                </a:solidFill>
              </a:rPr>
              <a:t>Sozialarbeit: Pflegevermittlung, Versorgungskoordination</a:t>
            </a:r>
          </a:p>
          <a:p>
            <a:r>
              <a:rPr lang="de-DE" sz="2400">
                <a:solidFill>
                  <a:schemeClr val="tx2"/>
                </a:solidFill>
              </a:rPr>
              <a:t>Abgleich mit Ressourcen im Behandlungszentrum</a:t>
            </a:r>
          </a:p>
          <a:p>
            <a:pPr marL="0" indent="0">
              <a:buNone/>
            </a:pPr>
            <a:endParaRPr lang="de-DE" sz="18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634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8" name="Group 12">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4" name="Freeform: Shape 13">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6">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8">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0" name="Freeform: Shape 19">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0">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22">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Inhaltsplatzhalter 3">
            <a:extLst>
              <a:ext uri="{FF2B5EF4-FFF2-40B4-BE49-F238E27FC236}">
                <a16:creationId xmlns:a16="http://schemas.microsoft.com/office/drawing/2014/main" id="{E1817B30-2FC4-4B4C-8ED4-15EB3E37C0E8}"/>
              </a:ext>
            </a:extLst>
          </p:cNvPr>
          <p:cNvGraphicFramePr>
            <a:graphicFrameLocks noGrp="1"/>
          </p:cNvGraphicFramePr>
          <p:nvPr>
            <p:ph idx="1"/>
            <p:extLst>
              <p:ext uri="{D42A27DB-BD31-4B8C-83A1-F6EECF244321}">
                <p14:modId xmlns:p14="http://schemas.microsoft.com/office/powerpoint/2010/main" val="2865252818"/>
              </p:ext>
            </p:extLst>
          </p:nvPr>
        </p:nvGraphicFramePr>
        <p:xfrm>
          <a:off x="735270" y="996798"/>
          <a:ext cx="10751452" cy="4864404"/>
        </p:xfrm>
        <a:graphic>
          <a:graphicData uri="http://schemas.openxmlformats.org/drawingml/2006/table">
            <a:tbl>
              <a:tblPr firstRow="1" bandRow="1">
                <a:tableStyleId>{5C22544A-7EE6-4342-B048-85BDC9FD1C3A}</a:tableStyleId>
              </a:tblPr>
              <a:tblGrid>
                <a:gridCol w="1516627">
                  <a:extLst>
                    <a:ext uri="{9D8B030D-6E8A-4147-A177-3AD203B41FA5}">
                      <a16:colId xmlns:a16="http://schemas.microsoft.com/office/drawing/2014/main" val="3152300686"/>
                    </a:ext>
                  </a:extLst>
                </a:gridCol>
                <a:gridCol w="1727908">
                  <a:extLst>
                    <a:ext uri="{9D8B030D-6E8A-4147-A177-3AD203B41FA5}">
                      <a16:colId xmlns:a16="http://schemas.microsoft.com/office/drawing/2014/main" val="2834697022"/>
                    </a:ext>
                  </a:extLst>
                </a:gridCol>
                <a:gridCol w="1448028">
                  <a:extLst>
                    <a:ext uri="{9D8B030D-6E8A-4147-A177-3AD203B41FA5}">
                      <a16:colId xmlns:a16="http://schemas.microsoft.com/office/drawing/2014/main" val="1946645390"/>
                    </a:ext>
                  </a:extLst>
                </a:gridCol>
                <a:gridCol w="1527654">
                  <a:extLst>
                    <a:ext uri="{9D8B030D-6E8A-4147-A177-3AD203B41FA5}">
                      <a16:colId xmlns:a16="http://schemas.microsoft.com/office/drawing/2014/main" val="1068325322"/>
                    </a:ext>
                  </a:extLst>
                </a:gridCol>
                <a:gridCol w="1555553">
                  <a:extLst>
                    <a:ext uri="{9D8B030D-6E8A-4147-A177-3AD203B41FA5}">
                      <a16:colId xmlns:a16="http://schemas.microsoft.com/office/drawing/2014/main" val="1171166657"/>
                    </a:ext>
                  </a:extLst>
                </a:gridCol>
                <a:gridCol w="1527654">
                  <a:extLst>
                    <a:ext uri="{9D8B030D-6E8A-4147-A177-3AD203B41FA5}">
                      <a16:colId xmlns:a16="http://schemas.microsoft.com/office/drawing/2014/main" val="519959759"/>
                    </a:ext>
                  </a:extLst>
                </a:gridCol>
                <a:gridCol w="1448028">
                  <a:extLst>
                    <a:ext uri="{9D8B030D-6E8A-4147-A177-3AD203B41FA5}">
                      <a16:colId xmlns:a16="http://schemas.microsoft.com/office/drawing/2014/main" val="1396395239"/>
                    </a:ext>
                  </a:extLst>
                </a:gridCol>
              </a:tblGrid>
              <a:tr h="749928">
                <a:tc>
                  <a:txBody>
                    <a:bodyPr/>
                    <a:lstStyle/>
                    <a:p>
                      <a:pPr algn="ctr"/>
                      <a:r>
                        <a:rPr lang="de-DE" sz="1200"/>
                        <a:t>Montag 01.04.</a:t>
                      </a:r>
                    </a:p>
                  </a:txBody>
                  <a:tcPr marL="61462" marR="61462" marT="30731" marB="30731"/>
                </a:tc>
                <a:tc>
                  <a:txBody>
                    <a:bodyPr/>
                    <a:lstStyle/>
                    <a:p>
                      <a:pPr algn="ctr"/>
                      <a:r>
                        <a:rPr lang="de-DE" sz="1200"/>
                        <a:t>Dienstag</a:t>
                      </a:r>
                    </a:p>
                    <a:p>
                      <a:pPr algn="ctr"/>
                      <a:r>
                        <a:rPr lang="de-DE" sz="1200"/>
                        <a:t>02.04.</a:t>
                      </a:r>
                    </a:p>
                  </a:txBody>
                  <a:tcPr marL="61462" marR="61462" marT="30731" marB="30731"/>
                </a:tc>
                <a:tc>
                  <a:txBody>
                    <a:bodyPr/>
                    <a:lstStyle/>
                    <a:p>
                      <a:pPr algn="ctr"/>
                      <a:r>
                        <a:rPr lang="de-DE" sz="1200"/>
                        <a:t>Mittwoch</a:t>
                      </a:r>
                    </a:p>
                    <a:p>
                      <a:pPr algn="ctr"/>
                      <a:r>
                        <a:rPr lang="de-DE" sz="1200"/>
                        <a:t>03.04.</a:t>
                      </a:r>
                    </a:p>
                  </a:txBody>
                  <a:tcPr marL="61462" marR="61462" marT="30731" marB="30731"/>
                </a:tc>
                <a:tc>
                  <a:txBody>
                    <a:bodyPr/>
                    <a:lstStyle/>
                    <a:p>
                      <a:pPr algn="ctr"/>
                      <a:r>
                        <a:rPr lang="de-DE" sz="1200"/>
                        <a:t>Donnerstag</a:t>
                      </a:r>
                    </a:p>
                    <a:p>
                      <a:pPr algn="ctr"/>
                      <a:r>
                        <a:rPr lang="de-DE" sz="1200"/>
                        <a:t>04.04.</a:t>
                      </a:r>
                    </a:p>
                  </a:txBody>
                  <a:tcPr marL="61462" marR="61462" marT="30731" marB="30731"/>
                </a:tc>
                <a:tc>
                  <a:txBody>
                    <a:bodyPr/>
                    <a:lstStyle/>
                    <a:p>
                      <a:pPr algn="ctr"/>
                      <a:r>
                        <a:rPr lang="de-DE" sz="1200"/>
                        <a:t>Freitag</a:t>
                      </a:r>
                    </a:p>
                    <a:p>
                      <a:pPr algn="ctr"/>
                      <a:r>
                        <a:rPr lang="de-DE" sz="1200"/>
                        <a:t>05.04.</a:t>
                      </a:r>
                    </a:p>
                  </a:txBody>
                  <a:tcPr marL="61462" marR="61462" marT="30731" marB="30731"/>
                </a:tc>
                <a:tc>
                  <a:txBody>
                    <a:bodyPr/>
                    <a:lstStyle/>
                    <a:p>
                      <a:pPr algn="ctr"/>
                      <a:r>
                        <a:rPr lang="de-DE" sz="1200"/>
                        <a:t>Samstag</a:t>
                      </a:r>
                    </a:p>
                    <a:p>
                      <a:pPr algn="ctr"/>
                      <a:r>
                        <a:rPr lang="de-DE" sz="1200"/>
                        <a:t>06.04.</a:t>
                      </a:r>
                    </a:p>
                  </a:txBody>
                  <a:tcPr marL="61462" marR="61462" marT="30731" marB="30731"/>
                </a:tc>
                <a:tc>
                  <a:txBody>
                    <a:bodyPr/>
                    <a:lstStyle/>
                    <a:p>
                      <a:pPr algn="ctr"/>
                      <a:r>
                        <a:rPr lang="de-DE" sz="1200"/>
                        <a:t>Sonntag</a:t>
                      </a:r>
                    </a:p>
                    <a:p>
                      <a:pPr algn="ctr"/>
                      <a:r>
                        <a:rPr lang="de-DE" sz="1200"/>
                        <a:t>07.04.</a:t>
                      </a:r>
                    </a:p>
                  </a:txBody>
                  <a:tcPr marL="61462" marR="61462" marT="30731" marB="30731"/>
                </a:tc>
                <a:extLst>
                  <a:ext uri="{0D108BD9-81ED-4DB2-BD59-A6C34878D82A}">
                    <a16:rowId xmlns:a16="http://schemas.microsoft.com/office/drawing/2014/main" val="1669357392"/>
                  </a:ext>
                </a:extLst>
              </a:tr>
              <a:tr h="371587">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4279021282"/>
                  </a:ext>
                </a:extLst>
              </a:tr>
              <a:tr h="749928">
                <a:tc>
                  <a:txBody>
                    <a:bodyPr/>
                    <a:lstStyle/>
                    <a:p>
                      <a:r>
                        <a:rPr lang="de-DE" sz="800"/>
                        <a:t>10:00 – 11:00</a:t>
                      </a:r>
                    </a:p>
                    <a:p>
                      <a:r>
                        <a:rPr lang="de-DE" sz="800"/>
                        <a:t>Ernährungsberatung </a:t>
                      </a:r>
                    </a:p>
                    <a:p>
                      <a:r>
                        <a:rPr lang="de-DE" sz="800"/>
                        <a:t>online</a:t>
                      </a:r>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399574270"/>
                  </a:ext>
                </a:extLst>
              </a:tr>
              <a:tr h="371587">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2679859625"/>
                  </a:ext>
                </a:extLst>
              </a:tr>
              <a:tr h="371587">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115842297"/>
                  </a:ext>
                </a:extLst>
              </a:tr>
              <a:tr h="749928">
                <a:tc>
                  <a:txBody>
                    <a:bodyPr/>
                    <a:lstStyle/>
                    <a:p>
                      <a:endParaRPr lang="de-DE" sz="800"/>
                    </a:p>
                  </a:txBody>
                  <a:tcPr marL="61462" marR="61462" marT="30731" marB="30731"/>
                </a:tc>
                <a:tc>
                  <a:txBody>
                    <a:bodyPr/>
                    <a:lstStyle/>
                    <a:p>
                      <a:r>
                        <a:rPr lang="de-DE" sz="800"/>
                        <a:t>14:00 Telefon-Kontakt zu Sozialdienst: Pflegevermittlung, Versorgunskoordination</a:t>
                      </a:r>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r>
                        <a:rPr lang="de-DE" sz="800"/>
                        <a:t>13:00 Selbsthilfegruppe Myelom Treffen</a:t>
                      </a:r>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30237515"/>
                  </a:ext>
                </a:extLst>
              </a:tr>
              <a:tr h="952614">
                <a:tc>
                  <a:txBody>
                    <a:bodyPr/>
                    <a:lstStyle/>
                    <a:p>
                      <a:r>
                        <a:rPr lang="de-DE" sz="800"/>
                        <a:t>15:00 Psychotherapie vor Ort am UKW (Therapeut mit Schwerpunkt Angst, Schlaf, Depression)</a:t>
                      </a:r>
                    </a:p>
                  </a:txBody>
                  <a:tcPr marL="61462" marR="61462" marT="30731" marB="30731"/>
                </a:tc>
                <a:tc>
                  <a:txBody>
                    <a:bodyPr/>
                    <a:lstStyle/>
                    <a:p>
                      <a:r>
                        <a:rPr lang="de-DE" sz="800"/>
                        <a:t>16:00 Rückentraining (Online-Kurs für Übungen zu Hause mit Theraband) </a:t>
                      </a:r>
                    </a:p>
                  </a:txBody>
                  <a:tcPr marL="61462" marR="61462" marT="30731" marB="30731"/>
                </a:tc>
                <a:tc>
                  <a:txBody>
                    <a:bodyPr/>
                    <a:lstStyle/>
                    <a:p>
                      <a:endParaRPr lang="de-DE" sz="800"/>
                    </a:p>
                  </a:txBody>
                  <a:tcPr marL="61462" marR="61462" marT="30731" marB="3073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a:t>16:00 Rückentraining (Online-Kurs für Übungen zu Hause mit Theraband) </a:t>
                      </a:r>
                    </a:p>
                    <a:p>
                      <a:endParaRPr lang="de-DE" sz="800"/>
                    </a:p>
                  </a:txBody>
                  <a:tcPr marL="61462" marR="61462" marT="30731" marB="30731"/>
                </a:tc>
                <a:tc>
                  <a:txBody>
                    <a:bodyPr/>
                    <a:lstStyle/>
                    <a:p>
                      <a:r>
                        <a:rPr lang="de-DE" sz="800"/>
                        <a:t>15:00 Entspannungsgruppe </a:t>
                      </a:r>
                    </a:p>
                  </a:txBody>
                  <a:tcPr marL="61462" marR="61462" marT="30731" marB="3073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a:t>16:00 Rückentraining (Online-Kurs für Übungen zu Hause mit Theraband) </a:t>
                      </a:r>
                    </a:p>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1489446958"/>
                  </a:ext>
                </a:extLst>
              </a:tr>
              <a:tr h="547245">
                <a:tc>
                  <a:txBody>
                    <a:bodyPr/>
                    <a:lstStyle/>
                    <a:p>
                      <a:r>
                        <a:rPr lang="de-DE" sz="800"/>
                        <a:t>16:00 Aquagymnastik in der Gruppe vor Ort</a:t>
                      </a:r>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tc>
                  <a:txBody>
                    <a:bodyPr/>
                    <a:lstStyle/>
                    <a:p>
                      <a:endParaRPr lang="de-DE" sz="800"/>
                    </a:p>
                  </a:txBody>
                  <a:tcPr marL="61462" marR="61462" marT="30731" marB="30731"/>
                </a:tc>
                <a:extLst>
                  <a:ext uri="{0D108BD9-81ED-4DB2-BD59-A6C34878D82A}">
                    <a16:rowId xmlns:a16="http://schemas.microsoft.com/office/drawing/2014/main" val="4156849451"/>
                  </a:ext>
                </a:extLst>
              </a:tr>
            </a:tbl>
          </a:graphicData>
        </a:graphic>
      </p:graphicFrame>
    </p:spTree>
    <p:extLst>
      <p:ext uri="{BB962C8B-B14F-4D97-AF65-F5344CB8AC3E}">
        <p14:creationId xmlns:p14="http://schemas.microsoft.com/office/powerpoint/2010/main" val="104306457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01A5DAA14C9924782683E987A043290" ma:contentTypeVersion="16" ma:contentTypeDescription="Ein neues Dokument erstellen." ma:contentTypeScope="" ma:versionID="38d199e98fb616f9e87c5a159ce01610">
  <xsd:schema xmlns:xsd="http://www.w3.org/2001/XMLSchema" xmlns:xs="http://www.w3.org/2001/XMLSchema" xmlns:p="http://schemas.microsoft.com/office/2006/metadata/properties" xmlns:ns2="505199d5-142d-4fd4-81c6-1b46b94dd6ea" xmlns:ns3="cebc4fe3-e3b3-474d-bcec-faa1d8dd76e0" targetNamespace="http://schemas.microsoft.com/office/2006/metadata/properties" ma:root="true" ma:fieldsID="948ecf7778ad8c12610caf28e1edbe74" ns2:_="" ns3:_="">
    <xsd:import namespace="505199d5-142d-4fd4-81c6-1b46b94dd6ea"/>
    <xsd:import namespace="cebc4fe3-e3b3-474d-bcec-faa1d8dd76e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199d5-142d-4fd4-81c6-1b46b94dd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ildmarkierungen" ma:readOnly="false" ma:fieldId="{5cf76f15-5ced-4ddc-b409-7134ff3c332f}" ma:taxonomyMulti="true" ma:sspId="cbca3519-9be4-4f32-9bff-0d1695b0f254"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bc4fe3-e3b3-474d-bcec-faa1d8dd76e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3c0b3d8-a5e6-46b8-81ae-cd012ee176f2}" ma:internalName="TaxCatchAll" ma:showField="CatchAllData" ma:web="cebc4fe3-e3b3-474d-bcec-faa1d8dd76e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5199d5-142d-4fd4-81c6-1b46b94dd6ea">
      <Terms xmlns="http://schemas.microsoft.com/office/infopath/2007/PartnerControls"/>
    </lcf76f155ced4ddcb4097134ff3c332f>
    <TaxCatchAll xmlns="cebc4fe3-e3b3-474d-bcec-faa1d8dd76e0" xsi:nil="true"/>
  </documentManagement>
</p:properties>
</file>

<file path=customXml/itemProps1.xml><?xml version="1.0" encoding="utf-8"?>
<ds:datastoreItem xmlns:ds="http://schemas.openxmlformats.org/officeDocument/2006/customXml" ds:itemID="{CD6C35AC-3F5F-47CD-90FD-237017085FAA}">
  <ds:schemaRefs>
    <ds:schemaRef ds:uri="505199d5-142d-4fd4-81c6-1b46b94dd6ea"/>
    <ds:schemaRef ds:uri="cebc4fe3-e3b3-474d-bcec-faa1d8dd76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3311137-F45E-4C44-9BF4-F77805A5E07F}">
  <ds:schemaRefs>
    <ds:schemaRef ds:uri="http://schemas.microsoft.com/sharepoint/v3/contenttype/forms"/>
  </ds:schemaRefs>
</ds:datastoreItem>
</file>

<file path=customXml/itemProps3.xml><?xml version="1.0" encoding="utf-8"?>
<ds:datastoreItem xmlns:ds="http://schemas.openxmlformats.org/officeDocument/2006/customXml" ds:itemID="{415C68BC-4E10-490D-B52B-B70EA85F1A7C}">
  <ds:schemaRefs>
    <ds:schemaRef ds:uri="505199d5-142d-4fd4-81c6-1b46b94dd6ea"/>
    <ds:schemaRef ds:uri="cebc4fe3-e3b3-474d-bcec-faa1d8dd76e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20</Slides>
  <Notes>11</Notes>
  <HiddenSlides>11</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vt:lpstr>
      <vt:lpstr>  Ein patientenzentriertes Prähabilitationsprogramm  für die CAR-T-Zelltherapie </vt:lpstr>
      <vt:lpstr>PreCare-Programm</vt:lpstr>
      <vt:lpstr>PreCARe ein multimodales Prähabilitationsprogramm für CAR-T-Zelltherapiepatienten</vt:lpstr>
      <vt:lpstr>PreCARe ein multimodales Prähabilitationsprogramm für CAR-T-Zelltherapiepatienten</vt:lpstr>
      <vt:lpstr>Beispielpatient Karl </vt:lpstr>
      <vt:lpstr>Datenerhebung</vt:lpstr>
      <vt:lpstr>PowerPoint Presentation</vt:lpstr>
      <vt:lpstr>Schritt 2 – Planerstellung</vt:lpstr>
      <vt:lpstr>PowerPoint Presentation</vt:lpstr>
      <vt:lpstr>PowerPoint Presentation</vt:lpstr>
      <vt:lpstr>Vielen Dank!</vt:lpstr>
      <vt:lpstr>Schritt 3 – Umsetzung der Prähabilitation </vt:lpstr>
      <vt:lpstr>Schritt 4 – Qualitätssicherung &amp; Monitoring </vt:lpstr>
      <vt:lpstr>Schritt 5 – Vorbereitung auf Stationäre Aufnahme </vt:lpstr>
      <vt:lpstr>Zusammenfassung</vt:lpstr>
      <vt:lpstr>PowerPoint Presentation</vt:lpstr>
      <vt:lpstr>PowerPoint Presentation</vt:lpstr>
      <vt:lpstr>PowerPoint Presentation</vt:lpstr>
      <vt:lpstr>Fazit und Zukunftsperspektiven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Fleischer, Anna</dc:creator>
  <cp:revision>1</cp:revision>
  <dcterms:created xsi:type="dcterms:W3CDTF">2025-03-14T10:43:56Z</dcterms:created>
  <dcterms:modified xsi:type="dcterms:W3CDTF">2025-03-28T12:59:20Z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0x010100001A5DAA14C9924782683E987A043290</vt:lpwstr>
  </property>
  <property fmtid="{D5CDD505-2E9C-101B-9397-08002B2CF9AE}" pid="3" name="MediaServiceImageTags">
    <vt:lpwstr/>
  </property>
</Properties>
</file>